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8288000" cy="10287000"/>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1" d="100"/>
          <a:sy n="51" d="100"/>
        </p:scale>
        <p:origin x="109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914400" y="410400"/>
            <a:ext cx="16458480" cy="1717200"/>
          </a:xfrm>
          <a:prstGeom prst="rect">
            <a:avLst/>
          </a:prstGeom>
          <a:noFill/>
          <a:ln w="0">
            <a:noFill/>
          </a:ln>
        </p:spPr>
        <p:txBody>
          <a:bodyPr lIns="0" tIns="0" rIns="0" bIns="0" anchor="ctr">
            <a:noAutofit/>
          </a:bodyPr>
          <a:lstStyle/>
          <a:p>
            <a:pPr indent="0">
              <a:buNone/>
            </a:pPr>
            <a:r>
              <a:rPr lang="en-US" sz="1800" b="0" u="none" strike="noStrike">
                <a:solidFill>
                  <a:srgbClr val="000000"/>
                </a:solidFill>
                <a:effectLst/>
                <a:uFillTx/>
                <a:latin typeface="Arial"/>
              </a:rPr>
              <a:t>Click to edit the title text format</a:t>
            </a:r>
          </a:p>
        </p:txBody>
      </p:sp>
      <p:sp>
        <p:nvSpPr>
          <p:cNvPr id="3" name="PlaceHolder 2"/>
          <p:cNvSpPr>
            <a:spLocks noGrp="1"/>
          </p:cNvSpPr>
          <p:nvPr>
            <p:ph type="body"/>
          </p:nvPr>
        </p:nvSpPr>
        <p:spPr>
          <a:xfrm>
            <a:off x="914400" y="2406960"/>
            <a:ext cx="8031240" cy="28450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4" name="PlaceHolder 3"/>
          <p:cNvSpPr>
            <a:spLocks noGrp="1"/>
          </p:cNvSpPr>
          <p:nvPr>
            <p:ph type="body"/>
          </p:nvPr>
        </p:nvSpPr>
        <p:spPr>
          <a:xfrm>
            <a:off x="9348120" y="2406960"/>
            <a:ext cx="8031240" cy="28450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5" name="PlaceHolder 4"/>
          <p:cNvSpPr>
            <a:spLocks noGrp="1"/>
          </p:cNvSpPr>
          <p:nvPr>
            <p:ph type="body"/>
          </p:nvPr>
        </p:nvSpPr>
        <p:spPr>
          <a:xfrm>
            <a:off x="914400" y="5523120"/>
            <a:ext cx="16458480" cy="28450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6" name="PlaceHolder 5"/>
          <p:cNvSpPr>
            <a:spLocks noGrp="1"/>
          </p:cNvSpPr>
          <p:nvPr>
            <p:ph type="ftr" idx="1"/>
          </p:nvPr>
        </p:nvSpPr>
        <p:spPr>
          <a:xfrm>
            <a:off x="3124080" y="6356520"/>
            <a:ext cx="2894760" cy="364320"/>
          </a:xfrm>
          <a:prstGeom prst="rect">
            <a:avLst/>
          </a:prstGeom>
          <a:noFill/>
          <a:ln w="0">
            <a:noFill/>
          </a:ln>
        </p:spPr>
        <p:txBody>
          <a:bodyPr lIns="90000" tIns="45000" rIns="90000" bIns="45000" anchor="ctr">
            <a:noAutofit/>
          </a:bodyPr>
          <a:lstStyle>
            <a:lvl1pPr indent="0" algn="ctr">
              <a:lnSpc>
                <a:spcPct val="100000"/>
              </a:lnSpc>
              <a:buNone/>
              <a:tabLst>
                <a:tab pos="0" algn="l"/>
              </a:tabLst>
              <a:defRPr lang="ro-RO" sz="1400" b="0" u="none" strike="noStrike">
                <a:solidFill>
                  <a:srgbClr val="000000"/>
                </a:solidFill>
                <a:effectLst/>
                <a:uFillTx/>
                <a:latin typeface="Times New Roman"/>
              </a:defRPr>
            </a:lvl1pPr>
          </a:lstStyle>
          <a:p>
            <a:pPr indent="0" algn="ctr">
              <a:lnSpc>
                <a:spcPct val="100000"/>
              </a:lnSpc>
              <a:buNone/>
              <a:tabLst>
                <a:tab pos="0" algn="l"/>
              </a:tabLst>
            </a:pPr>
            <a:r>
              <a:rPr lang="ro-RO"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7" name="PlaceHolder 6"/>
          <p:cNvSpPr>
            <a:spLocks noGrp="1"/>
          </p:cNvSpPr>
          <p:nvPr>
            <p:ph type="sldNum" idx="2"/>
          </p:nvPr>
        </p:nvSpPr>
        <p:spPr>
          <a:xfrm>
            <a:off x="6553080" y="6356520"/>
            <a:ext cx="2133000" cy="36432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200" b="0" u="none" strike="noStrike">
                <a:solidFill>
                  <a:srgbClr val="8B8B8B"/>
                </a:solidFill>
                <a:effectLst/>
                <a:uFillTx/>
                <a:latin typeface="Calibri"/>
              </a:defRPr>
            </a:lvl1pPr>
          </a:lstStyle>
          <a:p>
            <a:pPr indent="0" algn="r">
              <a:lnSpc>
                <a:spcPct val="100000"/>
              </a:lnSpc>
              <a:buNone/>
              <a:tabLst>
                <a:tab pos="0" algn="l"/>
              </a:tabLst>
            </a:pPr>
            <a:fld id="{2BE828F5-6383-4383-ADED-7CD4D44F9B53}" type="slidenum">
              <a:rPr lang="en-US" sz="1200" b="0" u="none" strike="noStrike">
                <a:solidFill>
                  <a:srgbClr val="8B8B8B"/>
                </a:solidFill>
                <a:effectLst/>
                <a:uFillTx/>
                <a:latin typeface="Calibri"/>
              </a:rPr>
              <a:t>‹#›</a:t>
            </a:fld>
            <a:endParaRPr lang="en-US" sz="1200" b="0" u="none" strike="noStrike">
              <a:solidFill>
                <a:srgbClr val="000000"/>
              </a:solidFill>
              <a:effectLst/>
              <a:uFillTx/>
              <a:latin typeface="Times New Roman"/>
            </a:endParaRPr>
          </a:p>
        </p:txBody>
      </p:sp>
      <p:sp>
        <p:nvSpPr>
          <p:cNvPr id="8" name="PlaceHolder 7"/>
          <p:cNvSpPr>
            <a:spLocks noGrp="1"/>
          </p:cNvSpPr>
          <p:nvPr>
            <p:ph type="dt" idx="3"/>
          </p:nvPr>
        </p:nvSpPr>
        <p:spPr>
          <a:xfrm>
            <a:off x="457200" y="6356520"/>
            <a:ext cx="2133000" cy="364320"/>
          </a:xfrm>
          <a:prstGeom prst="rect">
            <a:avLst/>
          </a:prstGeom>
          <a:noFill/>
          <a:ln w="0">
            <a:noFill/>
          </a:ln>
        </p:spPr>
        <p:txBody>
          <a:bodyPr lIns="90000" tIns="45000" rIns="90000" bIns="45000" anchor="ctr">
            <a:noAutofit/>
          </a:bodyPr>
          <a:lstStyle>
            <a:lvl1pPr indent="0">
              <a:buNone/>
              <a:defRPr lang="en-US" sz="1400" b="0" u="none" strike="noStrike">
                <a:solidFill>
                  <a:srgbClr val="000000"/>
                </a:solidFill>
                <a:effectLst/>
                <a:uFillTx/>
                <a:latin typeface="Times New Roman"/>
              </a:defRPr>
            </a:lvl1pPr>
          </a:lstStyle>
          <a:p>
            <a:pPr indent="0">
              <a:buNone/>
            </a:pPr>
            <a:r>
              <a:rPr lang="en-US" sz="1400" b="0" u="none" strike="noStrike">
                <a:solidFill>
                  <a:srgbClr val="000000"/>
                </a:solidFill>
                <a:effectLst/>
                <a:uFillTx/>
                <a:latin typeface="Times New Roman"/>
              </a:rPr>
              <a:t>&lt;date/time&gt;</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OverTx" preserve="1">
  <p:cSld name="Title, Content over Content">
    <p:bg>
      <p:bgPr>
        <a:solidFill>
          <a:srgbClr val="FFFFFF"/>
        </a:solidFill>
        <a:effectLst/>
      </p:bgPr>
    </p:bg>
    <p:spTree>
      <p:nvGrpSpPr>
        <p:cNvPr id="1" name=""/>
        <p:cNvGrpSpPr/>
        <p:nvPr/>
      </p:nvGrpSpPr>
      <p:grpSpPr>
        <a:xfrm>
          <a:off x="0" y="0"/>
          <a:ext cx="0" cy="0"/>
          <a:chOff x="0" y="0"/>
          <a:chExt cx="0" cy="0"/>
        </a:xfrm>
      </p:grpSpPr>
      <p:sp>
        <p:nvSpPr>
          <p:cNvPr id="9" name="PlaceHolder 1"/>
          <p:cNvSpPr>
            <a:spLocks noGrp="1"/>
          </p:cNvSpPr>
          <p:nvPr>
            <p:ph type="title"/>
          </p:nvPr>
        </p:nvSpPr>
        <p:spPr>
          <a:xfrm>
            <a:off x="914400" y="410400"/>
            <a:ext cx="16458480" cy="1717200"/>
          </a:xfrm>
          <a:prstGeom prst="rect">
            <a:avLst/>
          </a:prstGeom>
          <a:noFill/>
          <a:ln w="0">
            <a:noFill/>
          </a:ln>
        </p:spPr>
        <p:txBody>
          <a:bodyPr lIns="0" tIns="0" rIns="0" bIns="0" anchor="ctr">
            <a:noAutofit/>
          </a:bodyPr>
          <a:lstStyle/>
          <a:p>
            <a:pPr indent="0">
              <a:buNone/>
            </a:pPr>
            <a:r>
              <a:rPr lang="en-US" sz="1800" b="0" u="none" strike="noStrike">
                <a:solidFill>
                  <a:srgbClr val="000000"/>
                </a:solidFill>
                <a:effectLst/>
                <a:uFillTx/>
                <a:latin typeface="Arial"/>
              </a:rPr>
              <a:t>Click to edit the title text format</a:t>
            </a:r>
          </a:p>
        </p:txBody>
      </p:sp>
      <p:sp>
        <p:nvSpPr>
          <p:cNvPr id="10" name="PlaceHolder 2"/>
          <p:cNvSpPr>
            <a:spLocks noGrp="1"/>
          </p:cNvSpPr>
          <p:nvPr>
            <p:ph type="body"/>
          </p:nvPr>
        </p:nvSpPr>
        <p:spPr>
          <a:xfrm>
            <a:off x="914400" y="2406960"/>
            <a:ext cx="16458480" cy="28450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11" name="PlaceHolder 3"/>
          <p:cNvSpPr>
            <a:spLocks noGrp="1"/>
          </p:cNvSpPr>
          <p:nvPr>
            <p:ph type="body"/>
          </p:nvPr>
        </p:nvSpPr>
        <p:spPr>
          <a:xfrm>
            <a:off x="914400" y="5523120"/>
            <a:ext cx="16458480" cy="28450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12" name="PlaceHolder 4"/>
          <p:cNvSpPr>
            <a:spLocks noGrp="1"/>
          </p:cNvSpPr>
          <p:nvPr>
            <p:ph type="ftr" idx="4"/>
          </p:nvPr>
        </p:nvSpPr>
        <p:spPr>
          <a:xfrm>
            <a:off x="3124080" y="6356520"/>
            <a:ext cx="2894760" cy="364320"/>
          </a:xfrm>
          <a:prstGeom prst="rect">
            <a:avLst/>
          </a:prstGeom>
          <a:noFill/>
          <a:ln w="0">
            <a:noFill/>
          </a:ln>
        </p:spPr>
        <p:txBody>
          <a:bodyPr lIns="90000" tIns="45000" rIns="90000" bIns="45000" anchor="ctr">
            <a:noAutofit/>
          </a:bodyPr>
          <a:lstStyle>
            <a:lvl1pPr indent="0" algn="ctr">
              <a:lnSpc>
                <a:spcPct val="100000"/>
              </a:lnSpc>
              <a:buNone/>
              <a:tabLst>
                <a:tab pos="0" algn="l"/>
              </a:tabLst>
              <a:defRPr lang="ro-RO" sz="1400" b="0" u="none" strike="noStrike">
                <a:solidFill>
                  <a:srgbClr val="000000"/>
                </a:solidFill>
                <a:effectLst/>
                <a:uFillTx/>
                <a:latin typeface="Times New Roman"/>
              </a:defRPr>
            </a:lvl1pPr>
          </a:lstStyle>
          <a:p>
            <a:pPr indent="0" algn="ctr">
              <a:lnSpc>
                <a:spcPct val="100000"/>
              </a:lnSpc>
              <a:buNone/>
              <a:tabLst>
                <a:tab pos="0" algn="l"/>
              </a:tabLst>
            </a:pPr>
            <a:r>
              <a:rPr lang="ro-RO"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13" name="PlaceHolder 5"/>
          <p:cNvSpPr>
            <a:spLocks noGrp="1"/>
          </p:cNvSpPr>
          <p:nvPr>
            <p:ph type="sldNum" idx="5"/>
          </p:nvPr>
        </p:nvSpPr>
        <p:spPr>
          <a:xfrm>
            <a:off x="6553080" y="6356520"/>
            <a:ext cx="2133000" cy="36432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200" b="0" u="none" strike="noStrike">
                <a:solidFill>
                  <a:srgbClr val="8B8B8B"/>
                </a:solidFill>
                <a:effectLst/>
                <a:uFillTx/>
                <a:latin typeface="Calibri"/>
              </a:defRPr>
            </a:lvl1pPr>
          </a:lstStyle>
          <a:p>
            <a:pPr indent="0" algn="r">
              <a:lnSpc>
                <a:spcPct val="100000"/>
              </a:lnSpc>
              <a:buNone/>
              <a:tabLst>
                <a:tab pos="0" algn="l"/>
              </a:tabLst>
            </a:pPr>
            <a:fld id="{1AE0B7FA-9246-4F71-9F12-C1DE9E63104E}" type="slidenum">
              <a:rPr lang="en-US" sz="1200" b="0" u="none" strike="noStrike">
                <a:solidFill>
                  <a:srgbClr val="8B8B8B"/>
                </a:solidFill>
                <a:effectLst/>
                <a:uFillTx/>
                <a:latin typeface="Calibri"/>
              </a:rPr>
              <a:t>‹#›</a:t>
            </a:fld>
            <a:endParaRPr lang="en-US" sz="1200" b="0" u="none" strike="noStrike">
              <a:solidFill>
                <a:srgbClr val="000000"/>
              </a:solidFill>
              <a:effectLst/>
              <a:uFillTx/>
              <a:latin typeface="Times New Roman"/>
            </a:endParaRPr>
          </a:p>
        </p:txBody>
      </p:sp>
      <p:sp>
        <p:nvSpPr>
          <p:cNvPr id="14" name="PlaceHolder 6"/>
          <p:cNvSpPr>
            <a:spLocks noGrp="1"/>
          </p:cNvSpPr>
          <p:nvPr>
            <p:ph type="dt" idx="6"/>
          </p:nvPr>
        </p:nvSpPr>
        <p:spPr>
          <a:xfrm>
            <a:off x="457200" y="6356520"/>
            <a:ext cx="2133000" cy="364320"/>
          </a:xfrm>
          <a:prstGeom prst="rect">
            <a:avLst/>
          </a:prstGeom>
          <a:noFill/>
          <a:ln w="0">
            <a:noFill/>
          </a:ln>
        </p:spPr>
        <p:txBody>
          <a:bodyPr lIns="90000" tIns="45000" rIns="90000" bIns="45000" anchor="ctr">
            <a:noAutofit/>
          </a:bodyPr>
          <a:lstStyle>
            <a:lvl1pPr indent="0">
              <a:buNone/>
              <a:defRPr lang="en-US" sz="1400" b="0" u="none" strike="noStrike">
                <a:solidFill>
                  <a:srgbClr val="000000"/>
                </a:solidFill>
                <a:effectLst/>
                <a:uFillTx/>
                <a:latin typeface="Times New Roman"/>
              </a:defRPr>
            </a:lvl1pPr>
          </a:lstStyle>
          <a:p>
            <a:pPr indent="0">
              <a:buNone/>
            </a:pPr>
            <a:r>
              <a:rPr lang="en-US" sz="1400" b="0" u="none" strike="noStrike">
                <a:solidFill>
                  <a:srgbClr val="000000"/>
                </a:solidFill>
                <a:effectLst/>
                <a:uFillTx/>
                <a:latin typeface="Times New Roman"/>
              </a:rPr>
              <a:t>&lt;date/time&gt;</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fourObj" preserve="1">
  <p:cSld name="Title, 4 Content">
    <p:bg>
      <p:bgPr>
        <a:solidFill>
          <a:srgbClr val="FFFFFF"/>
        </a:solidFill>
        <a:effectLst/>
      </p:bgPr>
    </p:bg>
    <p:spTree>
      <p:nvGrpSpPr>
        <p:cNvPr id="1" name=""/>
        <p:cNvGrpSpPr/>
        <p:nvPr/>
      </p:nvGrpSpPr>
      <p:grpSpPr>
        <a:xfrm>
          <a:off x="0" y="0"/>
          <a:ext cx="0" cy="0"/>
          <a:chOff x="0" y="0"/>
          <a:chExt cx="0" cy="0"/>
        </a:xfrm>
      </p:grpSpPr>
      <p:sp>
        <p:nvSpPr>
          <p:cNvPr id="15" name="PlaceHolder 1"/>
          <p:cNvSpPr>
            <a:spLocks noGrp="1"/>
          </p:cNvSpPr>
          <p:nvPr>
            <p:ph type="title"/>
          </p:nvPr>
        </p:nvSpPr>
        <p:spPr>
          <a:xfrm>
            <a:off x="914400" y="410400"/>
            <a:ext cx="16458480" cy="1717200"/>
          </a:xfrm>
          <a:prstGeom prst="rect">
            <a:avLst/>
          </a:prstGeom>
          <a:noFill/>
          <a:ln w="0">
            <a:noFill/>
          </a:ln>
        </p:spPr>
        <p:txBody>
          <a:bodyPr lIns="0" tIns="0" rIns="0" bIns="0" anchor="ctr">
            <a:noAutofit/>
          </a:bodyPr>
          <a:lstStyle/>
          <a:p>
            <a:pPr indent="0">
              <a:buNone/>
            </a:pPr>
            <a:r>
              <a:rPr lang="en-US" sz="1800" b="0" u="none" strike="noStrike">
                <a:solidFill>
                  <a:srgbClr val="000000"/>
                </a:solidFill>
                <a:effectLst/>
                <a:uFillTx/>
                <a:latin typeface="Arial"/>
              </a:rPr>
              <a:t>Click to edit the title text format</a:t>
            </a:r>
          </a:p>
        </p:txBody>
      </p:sp>
      <p:sp>
        <p:nvSpPr>
          <p:cNvPr id="16" name="PlaceHolder 2"/>
          <p:cNvSpPr>
            <a:spLocks noGrp="1"/>
          </p:cNvSpPr>
          <p:nvPr>
            <p:ph type="body"/>
          </p:nvPr>
        </p:nvSpPr>
        <p:spPr>
          <a:xfrm>
            <a:off x="914400" y="2406960"/>
            <a:ext cx="8031240" cy="28450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17" name="PlaceHolder 3"/>
          <p:cNvSpPr>
            <a:spLocks noGrp="1"/>
          </p:cNvSpPr>
          <p:nvPr>
            <p:ph type="body"/>
          </p:nvPr>
        </p:nvSpPr>
        <p:spPr>
          <a:xfrm>
            <a:off x="9348120" y="2406960"/>
            <a:ext cx="8031240" cy="28450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18" name="PlaceHolder 4"/>
          <p:cNvSpPr>
            <a:spLocks noGrp="1"/>
          </p:cNvSpPr>
          <p:nvPr>
            <p:ph type="body"/>
          </p:nvPr>
        </p:nvSpPr>
        <p:spPr>
          <a:xfrm>
            <a:off x="914400" y="5523120"/>
            <a:ext cx="8031240" cy="28450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19" name="PlaceHolder 5"/>
          <p:cNvSpPr>
            <a:spLocks noGrp="1"/>
          </p:cNvSpPr>
          <p:nvPr>
            <p:ph type="body"/>
          </p:nvPr>
        </p:nvSpPr>
        <p:spPr>
          <a:xfrm>
            <a:off x="9348120" y="5523120"/>
            <a:ext cx="8031240" cy="28450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20" name="PlaceHolder 6"/>
          <p:cNvSpPr>
            <a:spLocks noGrp="1"/>
          </p:cNvSpPr>
          <p:nvPr>
            <p:ph type="ftr" idx="7"/>
          </p:nvPr>
        </p:nvSpPr>
        <p:spPr>
          <a:xfrm>
            <a:off x="3124080" y="6356520"/>
            <a:ext cx="2894760" cy="364320"/>
          </a:xfrm>
          <a:prstGeom prst="rect">
            <a:avLst/>
          </a:prstGeom>
          <a:noFill/>
          <a:ln w="0">
            <a:noFill/>
          </a:ln>
        </p:spPr>
        <p:txBody>
          <a:bodyPr lIns="90000" tIns="45000" rIns="90000" bIns="45000" anchor="ctr">
            <a:noAutofit/>
          </a:bodyPr>
          <a:lstStyle>
            <a:lvl1pPr indent="0" algn="ctr">
              <a:lnSpc>
                <a:spcPct val="100000"/>
              </a:lnSpc>
              <a:buNone/>
              <a:tabLst>
                <a:tab pos="0" algn="l"/>
              </a:tabLst>
              <a:defRPr lang="ro-RO" sz="1400" b="0" u="none" strike="noStrike">
                <a:solidFill>
                  <a:srgbClr val="000000"/>
                </a:solidFill>
                <a:effectLst/>
                <a:uFillTx/>
                <a:latin typeface="Times New Roman"/>
              </a:defRPr>
            </a:lvl1pPr>
          </a:lstStyle>
          <a:p>
            <a:pPr indent="0" algn="ctr">
              <a:lnSpc>
                <a:spcPct val="100000"/>
              </a:lnSpc>
              <a:buNone/>
              <a:tabLst>
                <a:tab pos="0" algn="l"/>
              </a:tabLst>
            </a:pPr>
            <a:r>
              <a:rPr lang="ro-RO"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21" name="PlaceHolder 7"/>
          <p:cNvSpPr>
            <a:spLocks noGrp="1"/>
          </p:cNvSpPr>
          <p:nvPr>
            <p:ph type="sldNum" idx="8"/>
          </p:nvPr>
        </p:nvSpPr>
        <p:spPr>
          <a:xfrm>
            <a:off x="6553080" y="6356520"/>
            <a:ext cx="2133000" cy="36432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200" b="0" u="none" strike="noStrike">
                <a:solidFill>
                  <a:srgbClr val="8B8B8B"/>
                </a:solidFill>
                <a:effectLst/>
                <a:uFillTx/>
                <a:latin typeface="Calibri"/>
              </a:defRPr>
            </a:lvl1pPr>
          </a:lstStyle>
          <a:p>
            <a:pPr indent="0" algn="r">
              <a:lnSpc>
                <a:spcPct val="100000"/>
              </a:lnSpc>
              <a:buNone/>
              <a:tabLst>
                <a:tab pos="0" algn="l"/>
              </a:tabLst>
            </a:pPr>
            <a:fld id="{FDB8F647-925A-4A45-B897-C4BFE1E4D2D2}" type="slidenum">
              <a:rPr lang="en-US" sz="1200" b="0" u="none" strike="noStrike">
                <a:solidFill>
                  <a:srgbClr val="8B8B8B"/>
                </a:solidFill>
                <a:effectLst/>
                <a:uFillTx/>
                <a:latin typeface="Calibri"/>
              </a:rPr>
              <a:t>‹#›</a:t>
            </a:fld>
            <a:endParaRPr lang="en-US" sz="1200" b="0" u="none" strike="noStrike">
              <a:solidFill>
                <a:srgbClr val="000000"/>
              </a:solidFill>
              <a:effectLst/>
              <a:uFillTx/>
              <a:latin typeface="Times New Roman"/>
            </a:endParaRPr>
          </a:p>
        </p:txBody>
      </p:sp>
      <p:sp>
        <p:nvSpPr>
          <p:cNvPr id="22" name="PlaceHolder 8"/>
          <p:cNvSpPr>
            <a:spLocks noGrp="1"/>
          </p:cNvSpPr>
          <p:nvPr>
            <p:ph type="dt" idx="9"/>
          </p:nvPr>
        </p:nvSpPr>
        <p:spPr>
          <a:xfrm>
            <a:off x="457200" y="6356520"/>
            <a:ext cx="2133000" cy="364320"/>
          </a:xfrm>
          <a:prstGeom prst="rect">
            <a:avLst/>
          </a:prstGeom>
          <a:noFill/>
          <a:ln w="0">
            <a:noFill/>
          </a:ln>
        </p:spPr>
        <p:txBody>
          <a:bodyPr lIns="90000" tIns="45000" rIns="90000" bIns="45000" anchor="ctr">
            <a:noAutofit/>
          </a:bodyPr>
          <a:lstStyle>
            <a:lvl1pPr indent="0">
              <a:buNone/>
              <a:defRPr lang="en-US" sz="1400" b="0" u="none" strike="noStrike">
                <a:solidFill>
                  <a:srgbClr val="000000"/>
                </a:solidFill>
                <a:effectLst/>
                <a:uFillTx/>
                <a:latin typeface="Times New Roman"/>
              </a:defRPr>
            </a:lvl1pPr>
          </a:lstStyle>
          <a:p>
            <a:pPr indent="0">
              <a:buNone/>
            </a:pPr>
            <a:r>
              <a:rPr lang="en-US" sz="1400" b="0" u="none" strike="noStrike">
                <a:solidFill>
                  <a:srgbClr val="000000"/>
                </a:solidFill>
                <a:effectLst/>
                <a:uFillTx/>
                <a:latin typeface="Times New Roman"/>
              </a:rPr>
              <a:t>&lt;date/time&gt;</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Title, 6 Content">
    <p:bg>
      <p:bgPr>
        <a:solidFill>
          <a:srgbClr val="FFFFFF"/>
        </a:solidFill>
        <a:effectLst/>
      </p:bgPr>
    </p:bg>
    <p:spTree>
      <p:nvGrpSpPr>
        <p:cNvPr id="1" name=""/>
        <p:cNvGrpSpPr/>
        <p:nvPr/>
      </p:nvGrpSpPr>
      <p:grpSpPr>
        <a:xfrm>
          <a:off x="0" y="0"/>
          <a:ext cx="0" cy="0"/>
          <a:chOff x="0" y="0"/>
          <a:chExt cx="0" cy="0"/>
        </a:xfrm>
      </p:grpSpPr>
      <p:sp>
        <p:nvSpPr>
          <p:cNvPr id="23" name="PlaceHolder 1"/>
          <p:cNvSpPr>
            <a:spLocks noGrp="1"/>
          </p:cNvSpPr>
          <p:nvPr>
            <p:ph type="title"/>
          </p:nvPr>
        </p:nvSpPr>
        <p:spPr>
          <a:xfrm>
            <a:off x="914400" y="410400"/>
            <a:ext cx="16458480" cy="1717200"/>
          </a:xfrm>
          <a:prstGeom prst="rect">
            <a:avLst/>
          </a:prstGeom>
          <a:noFill/>
          <a:ln w="0">
            <a:noFill/>
          </a:ln>
        </p:spPr>
        <p:txBody>
          <a:bodyPr lIns="0" tIns="0" rIns="0" bIns="0" anchor="ctr">
            <a:noAutofit/>
          </a:bodyPr>
          <a:lstStyle/>
          <a:p>
            <a:pPr indent="0">
              <a:buNone/>
            </a:pPr>
            <a:r>
              <a:rPr lang="en-US" sz="1800" b="0" u="none" strike="noStrike">
                <a:solidFill>
                  <a:srgbClr val="000000"/>
                </a:solidFill>
                <a:effectLst/>
                <a:uFillTx/>
                <a:latin typeface="Arial"/>
              </a:rPr>
              <a:t>Click to edit the title text format</a:t>
            </a:r>
          </a:p>
        </p:txBody>
      </p:sp>
      <p:sp>
        <p:nvSpPr>
          <p:cNvPr id="24" name="PlaceHolder 2"/>
          <p:cNvSpPr>
            <a:spLocks noGrp="1"/>
          </p:cNvSpPr>
          <p:nvPr>
            <p:ph type="body"/>
          </p:nvPr>
        </p:nvSpPr>
        <p:spPr>
          <a:xfrm>
            <a:off x="914400" y="2406960"/>
            <a:ext cx="5299200" cy="28450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25" name="PlaceHolder 3"/>
          <p:cNvSpPr>
            <a:spLocks noGrp="1"/>
          </p:cNvSpPr>
          <p:nvPr>
            <p:ph type="body"/>
          </p:nvPr>
        </p:nvSpPr>
        <p:spPr>
          <a:xfrm>
            <a:off x="6479280" y="2406960"/>
            <a:ext cx="5299200" cy="28450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26" name="PlaceHolder 4"/>
          <p:cNvSpPr>
            <a:spLocks noGrp="1"/>
          </p:cNvSpPr>
          <p:nvPr>
            <p:ph type="body"/>
          </p:nvPr>
        </p:nvSpPr>
        <p:spPr>
          <a:xfrm>
            <a:off x="12044160" y="2406960"/>
            <a:ext cx="5299200" cy="28450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27" name="PlaceHolder 5"/>
          <p:cNvSpPr>
            <a:spLocks noGrp="1"/>
          </p:cNvSpPr>
          <p:nvPr>
            <p:ph type="body"/>
          </p:nvPr>
        </p:nvSpPr>
        <p:spPr>
          <a:xfrm>
            <a:off x="914400" y="5523120"/>
            <a:ext cx="5299200" cy="28450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28" name="PlaceHolder 6"/>
          <p:cNvSpPr>
            <a:spLocks noGrp="1"/>
          </p:cNvSpPr>
          <p:nvPr>
            <p:ph type="body"/>
          </p:nvPr>
        </p:nvSpPr>
        <p:spPr>
          <a:xfrm>
            <a:off x="6479280" y="5523120"/>
            <a:ext cx="5299200" cy="28450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29" name="PlaceHolder 7"/>
          <p:cNvSpPr>
            <a:spLocks noGrp="1"/>
          </p:cNvSpPr>
          <p:nvPr>
            <p:ph type="body"/>
          </p:nvPr>
        </p:nvSpPr>
        <p:spPr>
          <a:xfrm>
            <a:off x="12044160" y="5523120"/>
            <a:ext cx="5299200" cy="28450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30" name="PlaceHolder 8"/>
          <p:cNvSpPr>
            <a:spLocks noGrp="1"/>
          </p:cNvSpPr>
          <p:nvPr>
            <p:ph type="ftr" idx="10"/>
          </p:nvPr>
        </p:nvSpPr>
        <p:spPr>
          <a:xfrm>
            <a:off x="3124080" y="6356520"/>
            <a:ext cx="2894760" cy="364320"/>
          </a:xfrm>
          <a:prstGeom prst="rect">
            <a:avLst/>
          </a:prstGeom>
          <a:noFill/>
          <a:ln w="0">
            <a:noFill/>
          </a:ln>
        </p:spPr>
        <p:txBody>
          <a:bodyPr lIns="90000" tIns="45000" rIns="90000" bIns="45000" anchor="ctr">
            <a:noAutofit/>
          </a:bodyPr>
          <a:lstStyle>
            <a:lvl1pPr indent="0" algn="ctr">
              <a:lnSpc>
                <a:spcPct val="100000"/>
              </a:lnSpc>
              <a:buNone/>
              <a:tabLst>
                <a:tab pos="0" algn="l"/>
              </a:tabLst>
              <a:defRPr lang="ro-RO" sz="1400" b="0" u="none" strike="noStrike">
                <a:solidFill>
                  <a:srgbClr val="000000"/>
                </a:solidFill>
                <a:effectLst/>
                <a:uFillTx/>
                <a:latin typeface="Times New Roman"/>
              </a:defRPr>
            </a:lvl1pPr>
          </a:lstStyle>
          <a:p>
            <a:pPr indent="0" algn="ctr">
              <a:lnSpc>
                <a:spcPct val="100000"/>
              </a:lnSpc>
              <a:buNone/>
              <a:tabLst>
                <a:tab pos="0" algn="l"/>
              </a:tabLst>
            </a:pPr>
            <a:r>
              <a:rPr lang="ro-RO"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31" name="PlaceHolder 9"/>
          <p:cNvSpPr>
            <a:spLocks noGrp="1"/>
          </p:cNvSpPr>
          <p:nvPr>
            <p:ph type="sldNum" idx="11"/>
          </p:nvPr>
        </p:nvSpPr>
        <p:spPr>
          <a:xfrm>
            <a:off x="6553080" y="6356520"/>
            <a:ext cx="2133000" cy="36432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200" b="0" u="none" strike="noStrike">
                <a:solidFill>
                  <a:srgbClr val="8B8B8B"/>
                </a:solidFill>
                <a:effectLst/>
                <a:uFillTx/>
                <a:latin typeface="Calibri"/>
              </a:defRPr>
            </a:lvl1pPr>
          </a:lstStyle>
          <a:p>
            <a:pPr indent="0" algn="r">
              <a:lnSpc>
                <a:spcPct val="100000"/>
              </a:lnSpc>
              <a:buNone/>
              <a:tabLst>
                <a:tab pos="0" algn="l"/>
              </a:tabLst>
            </a:pPr>
            <a:fld id="{A5833542-EBEF-49BF-9721-03445457C7B3}" type="slidenum">
              <a:rPr lang="en-US" sz="1200" b="0" u="none" strike="noStrike">
                <a:solidFill>
                  <a:srgbClr val="8B8B8B"/>
                </a:solidFill>
                <a:effectLst/>
                <a:uFillTx/>
                <a:latin typeface="Calibri"/>
              </a:rPr>
              <a:t>‹#›</a:t>
            </a:fld>
            <a:endParaRPr lang="en-US" sz="1200" b="0" u="none" strike="noStrike">
              <a:solidFill>
                <a:srgbClr val="000000"/>
              </a:solidFill>
              <a:effectLst/>
              <a:uFillTx/>
              <a:latin typeface="Times New Roman"/>
            </a:endParaRPr>
          </a:p>
        </p:txBody>
      </p:sp>
      <p:sp>
        <p:nvSpPr>
          <p:cNvPr id="32" name="PlaceHolder 10"/>
          <p:cNvSpPr>
            <a:spLocks noGrp="1"/>
          </p:cNvSpPr>
          <p:nvPr>
            <p:ph type="dt" idx="12"/>
          </p:nvPr>
        </p:nvSpPr>
        <p:spPr>
          <a:xfrm>
            <a:off x="457200" y="6356520"/>
            <a:ext cx="2133000" cy="364320"/>
          </a:xfrm>
          <a:prstGeom prst="rect">
            <a:avLst/>
          </a:prstGeom>
          <a:noFill/>
          <a:ln w="0">
            <a:noFill/>
          </a:ln>
        </p:spPr>
        <p:txBody>
          <a:bodyPr lIns="90000" tIns="45000" rIns="90000" bIns="45000" anchor="ctr">
            <a:noAutofit/>
          </a:bodyPr>
          <a:lstStyle>
            <a:lvl1pPr indent="0">
              <a:buNone/>
              <a:defRPr lang="en-US" sz="1400" b="0" u="none" strike="noStrike">
                <a:solidFill>
                  <a:srgbClr val="000000"/>
                </a:solidFill>
                <a:effectLst/>
                <a:uFillTx/>
                <a:latin typeface="Times New Roman"/>
              </a:defRPr>
            </a:lvl1pPr>
          </a:lstStyle>
          <a:p>
            <a:pPr indent="0">
              <a:buNone/>
            </a:pPr>
            <a:r>
              <a:rPr lang="en-US" sz="1400" b="0" u="none" strike="noStrike">
                <a:solidFill>
                  <a:srgbClr val="000000"/>
                </a:solidFill>
                <a:effectLst/>
                <a:uFillTx/>
                <a:latin typeface="Times New Roman"/>
              </a:rPr>
              <a:t>&lt;date/time&gt;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Slide">
    <p:bg>
      <p:bgPr>
        <a:solidFill>
          <a:srgbClr val="FFFFFF"/>
        </a:solidFill>
        <a:effectLst/>
      </p:bgPr>
    </p:bg>
    <p:spTree>
      <p:nvGrpSpPr>
        <p:cNvPr id="1" name=""/>
        <p:cNvGrpSpPr/>
        <p:nvPr/>
      </p:nvGrpSpPr>
      <p:grpSpPr>
        <a:xfrm>
          <a:off x="0" y="0"/>
          <a:ext cx="0" cy="0"/>
          <a:chOff x="0" y="0"/>
          <a:chExt cx="0" cy="0"/>
        </a:xfrm>
      </p:grpSpPr>
      <p:sp>
        <p:nvSpPr>
          <p:cNvPr id="33" name="PlaceHolder 1"/>
          <p:cNvSpPr>
            <a:spLocks noGrp="1"/>
          </p:cNvSpPr>
          <p:nvPr>
            <p:ph type="ftr" idx="13"/>
          </p:nvPr>
        </p:nvSpPr>
        <p:spPr>
          <a:xfrm>
            <a:off x="3124080" y="6356520"/>
            <a:ext cx="2894760" cy="364320"/>
          </a:xfrm>
          <a:prstGeom prst="rect">
            <a:avLst/>
          </a:prstGeom>
          <a:noFill/>
          <a:ln w="0">
            <a:noFill/>
          </a:ln>
        </p:spPr>
        <p:txBody>
          <a:bodyPr lIns="90000" tIns="45000" rIns="90000" bIns="45000" anchor="ctr">
            <a:noAutofit/>
          </a:bodyPr>
          <a:lstStyle>
            <a:lvl1pPr indent="0" algn="ctr">
              <a:lnSpc>
                <a:spcPct val="100000"/>
              </a:lnSpc>
              <a:buNone/>
              <a:tabLst>
                <a:tab pos="0" algn="l"/>
              </a:tabLst>
              <a:defRPr lang="ro-RO" sz="1400" b="0" u="none" strike="noStrike">
                <a:solidFill>
                  <a:srgbClr val="000000"/>
                </a:solidFill>
                <a:effectLst/>
                <a:uFillTx/>
                <a:latin typeface="Times New Roman"/>
              </a:defRPr>
            </a:lvl1pPr>
          </a:lstStyle>
          <a:p>
            <a:pPr indent="0" algn="ctr">
              <a:lnSpc>
                <a:spcPct val="100000"/>
              </a:lnSpc>
              <a:buNone/>
              <a:tabLst>
                <a:tab pos="0" algn="l"/>
              </a:tabLst>
            </a:pPr>
            <a:r>
              <a:rPr lang="ro-RO"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34" name="PlaceHolder 2"/>
          <p:cNvSpPr>
            <a:spLocks noGrp="1"/>
          </p:cNvSpPr>
          <p:nvPr>
            <p:ph type="sldNum" idx="14"/>
          </p:nvPr>
        </p:nvSpPr>
        <p:spPr>
          <a:xfrm>
            <a:off x="6553080" y="6356520"/>
            <a:ext cx="2133000" cy="36432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200" b="0" u="none" strike="noStrike">
                <a:solidFill>
                  <a:srgbClr val="8B8B8B"/>
                </a:solidFill>
                <a:effectLst/>
                <a:uFillTx/>
                <a:latin typeface="Calibri"/>
              </a:defRPr>
            </a:lvl1pPr>
          </a:lstStyle>
          <a:p>
            <a:pPr indent="0" algn="r">
              <a:lnSpc>
                <a:spcPct val="100000"/>
              </a:lnSpc>
              <a:buNone/>
              <a:tabLst>
                <a:tab pos="0" algn="l"/>
              </a:tabLst>
            </a:pPr>
            <a:fld id="{94CF5C0A-99FC-459F-B5E6-6B1897A1DD55}" type="slidenum">
              <a:rPr lang="en-US" sz="1200" b="0" u="none" strike="noStrike">
                <a:solidFill>
                  <a:srgbClr val="8B8B8B"/>
                </a:solidFill>
                <a:effectLst/>
                <a:uFillTx/>
                <a:latin typeface="Calibri"/>
              </a:rPr>
              <a:t>‹#›</a:t>
            </a:fld>
            <a:endParaRPr lang="en-US" sz="1200" b="0" u="none" strike="noStrike">
              <a:solidFill>
                <a:srgbClr val="000000"/>
              </a:solidFill>
              <a:effectLst/>
              <a:uFillTx/>
              <a:latin typeface="Times New Roman"/>
            </a:endParaRPr>
          </a:p>
        </p:txBody>
      </p:sp>
      <p:sp>
        <p:nvSpPr>
          <p:cNvPr id="35" name="PlaceHolder 3"/>
          <p:cNvSpPr>
            <a:spLocks noGrp="1"/>
          </p:cNvSpPr>
          <p:nvPr>
            <p:ph type="dt" idx="15"/>
          </p:nvPr>
        </p:nvSpPr>
        <p:spPr>
          <a:xfrm>
            <a:off x="457200" y="6356520"/>
            <a:ext cx="2133000" cy="364320"/>
          </a:xfrm>
          <a:prstGeom prst="rect">
            <a:avLst/>
          </a:prstGeom>
          <a:noFill/>
          <a:ln w="0">
            <a:noFill/>
          </a:ln>
        </p:spPr>
        <p:txBody>
          <a:bodyPr lIns="90000" tIns="45000" rIns="90000" bIns="45000" anchor="ctr">
            <a:noAutofit/>
          </a:bodyPr>
          <a:lstStyle>
            <a:lvl1pPr indent="0">
              <a:buNone/>
              <a:defRPr lang="en-US" sz="1400" b="0" u="none" strike="noStrike">
                <a:solidFill>
                  <a:srgbClr val="000000"/>
                </a:solidFill>
                <a:effectLst/>
                <a:uFillTx/>
                <a:latin typeface="Times New Roman"/>
              </a:defRPr>
            </a:lvl1pPr>
          </a:lstStyle>
          <a:p>
            <a:pPr indent="0">
              <a:buNone/>
            </a:pPr>
            <a:r>
              <a:rPr lang="en-US" sz="1400" b="0" u="none" strike="noStrike">
                <a:solidFill>
                  <a:srgbClr val="000000"/>
                </a:solidFill>
                <a:effectLst/>
                <a:uFillTx/>
                <a:latin typeface="Times New Roman"/>
              </a:rPr>
              <a:t>&lt;date/time&gt;</a:t>
            </a:r>
          </a:p>
        </p:txBody>
      </p:sp>
      <p:sp>
        <p:nvSpPr>
          <p:cNvPr id="36" name="PlaceHolder 4"/>
          <p:cNvSpPr>
            <a:spLocks noGrp="1"/>
          </p:cNvSpPr>
          <p:nvPr>
            <p:ph type="title"/>
          </p:nvPr>
        </p:nvSpPr>
        <p:spPr>
          <a:xfrm>
            <a:off x="914400" y="410400"/>
            <a:ext cx="16458840" cy="1717560"/>
          </a:xfrm>
          <a:prstGeom prst="rect">
            <a:avLst/>
          </a:prstGeom>
          <a:noFill/>
          <a:ln w="0">
            <a:noFill/>
          </a:ln>
        </p:spPr>
        <p:txBody>
          <a:bodyPr lIns="0" tIns="0" rIns="0" bIns="0" anchor="ctr">
            <a:noAutofit/>
          </a:bodyPr>
          <a:lstStyle/>
          <a:p>
            <a:pPr indent="0" algn="ctr">
              <a:buNone/>
            </a:pPr>
            <a:r>
              <a:rPr lang="en-US" sz="4400" b="0" u="none" strike="noStrike">
                <a:solidFill>
                  <a:srgbClr val="000000"/>
                </a:solidFill>
                <a:effectLst/>
                <a:uFillTx/>
                <a:latin typeface="Arial"/>
              </a:rPr>
              <a:t>Click to edit the title text format</a:t>
            </a:r>
          </a:p>
        </p:txBody>
      </p:sp>
      <p:sp>
        <p:nvSpPr>
          <p:cNvPr id="37" name="PlaceHolder 5"/>
          <p:cNvSpPr>
            <a:spLocks noGrp="1"/>
          </p:cNvSpPr>
          <p:nvPr>
            <p:ph type="body"/>
          </p:nvPr>
        </p:nvSpPr>
        <p:spPr>
          <a:xfrm>
            <a:off x="914400" y="2406960"/>
            <a:ext cx="16458840" cy="596592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32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2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24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20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20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20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2000" b="0" u="none" strike="noStrike">
                <a:solidFill>
                  <a:srgbClr val="000000"/>
                </a:solidFill>
                <a:effectLst/>
                <a:uFillTx/>
                <a:latin typeface="Arial"/>
              </a:rPr>
              <a:t>Seventh Outline Level</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x" preserve="1">
  <p:cSld name="Title Slide">
    <p:bg>
      <p:bgPr>
        <a:solidFill>
          <a:srgbClr val="FFFFFF"/>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914400" y="410400"/>
            <a:ext cx="16458480" cy="1717200"/>
          </a:xfrm>
          <a:prstGeom prst="rect">
            <a:avLst/>
          </a:prstGeom>
          <a:noFill/>
          <a:ln w="0">
            <a:noFill/>
          </a:ln>
        </p:spPr>
        <p:txBody>
          <a:bodyPr lIns="0" tIns="0" rIns="0" bIns="0" anchor="ctr">
            <a:noAutofit/>
          </a:bodyPr>
          <a:lstStyle/>
          <a:p>
            <a:pPr indent="0">
              <a:buNone/>
            </a:pPr>
            <a:r>
              <a:rPr lang="en-US" sz="1800" b="0" u="none" strike="noStrike">
                <a:solidFill>
                  <a:srgbClr val="000000"/>
                </a:solidFill>
                <a:effectLst/>
                <a:uFillTx/>
                <a:latin typeface="Arial"/>
              </a:rPr>
              <a:t>Click to edit the title text format</a:t>
            </a:r>
          </a:p>
        </p:txBody>
      </p:sp>
      <p:sp>
        <p:nvSpPr>
          <p:cNvPr id="39" name="PlaceHolder 2"/>
          <p:cNvSpPr>
            <a:spLocks noGrp="1"/>
          </p:cNvSpPr>
          <p:nvPr>
            <p:ph type="ftr" idx="16"/>
          </p:nvPr>
        </p:nvSpPr>
        <p:spPr>
          <a:xfrm>
            <a:off x="3124080" y="6356520"/>
            <a:ext cx="2894760" cy="364320"/>
          </a:xfrm>
          <a:prstGeom prst="rect">
            <a:avLst/>
          </a:prstGeom>
          <a:noFill/>
          <a:ln w="0">
            <a:noFill/>
          </a:ln>
        </p:spPr>
        <p:txBody>
          <a:bodyPr lIns="90000" tIns="45000" rIns="90000" bIns="45000" anchor="ctr">
            <a:noAutofit/>
          </a:bodyPr>
          <a:lstStyle>
            <a:lvl1pPr indent="0" algn="ctr">
              <a:lnSpc>
                <a:spcPct val="100000"/>
              </a:lnSpc>
              <a:buNone/>
              <a:tabLst>
                <a:tab pos="0" algn="l"/>
              </a:tabLst>
              <a:defRPr lang="ro-RO" sz="1400" b="0" u="none" strike="noStrike">
                <a:solidFill>
                  <a:srgbClr val="000000"/>
                </a:solidFill>
                <a:effectLst/>
                <a:uFillTx/>
                <a:latin typeface="Times New Roman"/>
              </a:defRPr>
            </a:lvl1pPr>
          </a:lstStyle>
          <a:p>
            <a:pPr indent="0" algn="ctr">
              <a:lnSpc>
                <a:spcPct val="100000"/>
              </a:lnSpc>
              <a:buNone/>
              <a:tabLst>
                <a:tab pos="0" algn="l"/>
              </a:tabLst>
            </a:pPr>
            <a:r>
              <a:rPr lang="ro-RO"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40" name="PlaceHolder 3"/>
          <p:cNvSpPr>
            <a:spLocks noGrp="1"/>
          </p:cNvSpPr>
          <p:nvPr>
            <p:ph type="sldNum" idx="17"/>
          </p:nvPr>
        </p:nvSpPr>
        <p:spPr>
          <a:xfrm>
            <a:off x="6553080" y="6356520"/>
            <a:ext cx="2133000" cy="36432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200" b="0" u="none" strike="noStrike">
                <a:solidFill>
                  <a:srgbClr val="8B8B8B"/>
                </a:solidFill>
                <a:effectLst/>
                <a:uFillTx/>
                <a:latin typeface="Calibri"/>
              </a:defRPr>
            </a:lvl1pPr>
          </a:lstStyle>
          <a:p>
            <a:pPr indent="0" algn="r">
              <a:lnSpc>
                <a:spcPct val="100000"/>
              </a:lnSpc>
              <a:buNone/>
              <a:tabLst>
                <a:tab pos="0" algn="l"/>
              </a:tabLst>
            </a:pPr>
            <a:fld id="{71F3C30D-7682-46F0-9703-3AB99B8970AA}" type="slidenum">
              <a:rPr lang="en-US" sz="1200" b="0" u="none" strike="noStrike">
                <a:solidFill>
                  <a:srgbClr val="8B8B8B"/>
                </a:solidFill>
                <a:effectLst/>
                <a:uFillTx/>
                <a:latin typeface="Calibri"/>
              </a:rPr>
              <a:t>‹#›</a:t>
            </a:fld>
            <a:endParaRPr lang="en-US" sz="1200" b="0" u="none" strike="noStrike">
              <a:solidFill>
                <a:srgbClr val="000000"/>
              </a:solidFill>
              <a:effectLst/>
              <a:uFillTx/>
              <a:latin typeface="Times New Roman"/>
            </a:endParaRPr>
          </a:p>
        </p:txBody>
      </p:sp>
      <p:sp>
        <p:nvSpPr>
          <p:cNvPr id="41" name="PlaceHolder 4"/>
          <p:cNvSpPr>
            <a:spLocks noGrp="1"/>
          </p:cNvSpPr>
          <p:nvPr>
            <p:ph type="dt" idx="18"/>
          </p:nvPr>
        </p:nvSpPr>
        <p:spPr>
          <a:xfrm>
            <a:off x="457200" y="6356520"/>
            <a:ext cx="2133000" cy="364320"/>
          </a:xfrm>
          <a:prstGeom prst="rect">
            <a:avLst/>
          </a:prstGeom>
          <a:noFill/>
          <a:ln w="0">
            <a:noFill/>
          </a:ln>
        </p:spPr>
        <p:txBody>
          <a:bodyPr lIns="90000" tIns="45000" rIns="90000" bIns="45000" anchor="ctr">
            <a:noAutofit/>
          </a:bodyPr>
          <a:lstStyle>
            <a:lvl1pPr indent="0">
              <a:buNone/>
              <a:defRPr lang="en-US" sz="1400" b="0" u="none" strike="noStrike">
                <a:solidFill>
                  <a:srgbClr val="000000"/>
                </a:solidFill>
                <a:effectLst/>
                <a:uFillTx/>
                <a:latin typeface="Times New Roman"/>
              </a:defRPr>
            </a:lvl1pPr>
          </a:lstStyle>
          <a:p>
            <a:pPr indent="0">
              <a:buNone/>
            </a:pPr>
            <a:r>
              <a:rPr lang="en-US" sz="1400" b="0" u="none" strike="noStrike">
                <a:solidFill>
                  <a:srgbClr val="000000"/>
                </a:solidFill>
                <a:effectLst/>
                <a:uFillTx/>
                <a:latin typeface="Times New Roman"/>
              </a:rPr>
              <a:t>&lt;date/time&gt;</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Content">
    <p:bg>
      <p:bgPr>
        <a:solidFill>
          <a:srgbClr val="FFFFFF"/>
        </a:solidFill>
        <a:effectLst/>
      </p:bgPr>
    </p:bg>
    <p:spTree>
      <p:nvGrpSpPr>
        <p:cNvPr id="1" name=""/>
        <p:cNvGrpSpPr/>
        <p:nvPr/>
      </p:nvGrpSpPr>
      <p:grpSpPr>
        <a:xfrm>
          <a:off x="0" y="0"/>
          <a:ext cx="0" cy="0"/>
          <a:chOff x="0" y="0"/>
          <a:chExt cx="0" cy="0"/>
        </a:xfrm>
      </p:grpSpPr>
      <p:sp>
        <p:nvSpPr>
          <p:cNvPr id="42" name="PlaceHolder 1"/>
          <p:cNvSpPr>
            <a:spLocks noGrp="1"/>
          </p:cNvSpPr>
          <p:nvPr>
            <p:ph type="title"/>
          </p:nvPr>
        </p:nvSpPr>
        <p:spPr>
          <a:xfrm>
            <a:off x="914400" y="410400"/>
            <a:ext cx="16458480" cy="1717200"/>
          </a:xfrm>
          <a:prstGeom prst="rect">
            <a:avLst/>
          </a:prstGeom>
          <a:noFill/>
          <a:ln w="0">
            <a:noFill/>
          </a:ln>
        </p:spPr>
        <p:txBody>
          <a:bodyPr lIns="0" tIns="0" rIns="0" bIns="0" anchor="ctr">
            <a:noAutofit/>
          </a:bodyPr>
          <a:lstStyle/>
          <a:p>
            <a:pPr indent="0">
              <a:buNone/>
            </a:pPr>
            <a:r>
              <a:rPr lang="en-US" sz="1800" b="0" u="none" strike="noStrike">
                <a:solidFill>
                  <a:srgbClr val="000000"/>
                </a:solidFill>
                <a:effectLst/>
                <a:uFillTx/>
                <a:latin typeface="Arial"/>
              </a:rPr>
              <a:t>Click to edit the title text format</a:t>
            </a:r>
          </a:p>
        </p:txBody>
      </p:sp>
      <p:sp>
        <p:nvSpPr>
          <p:cNvPr id="43" name="PlaceHolder 2"/>
          <p:cNvSpPr>
            <a:spLocks noGrp="1"/>
          </p:cNvSpPr>
          <p:nvPr>
            <p:ph type="body"/>
          </p:nvPr>
        </p:nvSpPr>
        <p:spPr>
          <a:xfrm>
            <a:off x="914400" y="2406960"/>
            <a:ext cx="16458480" cy="59655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44" name="PlaceHolder 3"/>
          <p:cNvSpPr>
            <a:spLocks noGrp="1"/>
          </p:cNvSpPr>
          <p:nvPr>
            <p:ph type="ftr" idx="19"/>
          </p:nvPr>
        </p:nvSpPr>
        <p:spPr>
          <a:xfrm>
            <a:off x="3124080" y="6356520"/>
            <a:ext cx="2894760" cy="364320"/>
          </a:xfrm>
          <a:prstGeom prst="rect">
            <a:avLst/>
          </a:prstGeom>
          <a:noFill/>
          <a:ln w="0">
            <a:noFill/>
          </a:ln>
        </p:spPr>
        <p:txBody>
          <a:bodyPr lIns="90000" tIns="45000" rIns="90000" bIns="45000" anchor="ctr">
            <a:noAutofit/>
          </a:bodyPr>
          <a:lstStyle>
            <a:lvl1pPr indent="0" algn="ctr">
              <a:lnSpc>
                <a:spcPct val="100000"/>
              </a:lnSpc>
              <a:buNone/>
              <a:tabLst>
                <a:tab pos="0" algn="l"/>
              </a:tabLst>
              <a:defRPr lang="ro-RO" sz="1400" b="0" u="none" strike="noStrike">
                <a:solidFill>
                  <a:srgbClr val="000000"/>
                </a:solidFill>
                <a:effectLst/>
                <a:uFillTx/>
                <a:latin typeface="Times New Roman"/>
              </a:defRPr>
            </a:lvl1pPr>
          </a:lstStyle>
          <a:p>
            <a:pPr indent="0" algn="ctr">
              <a:lnSpc>
                <a:spcPct val="100000"/>
              </a:lnSpc>
              <a:buNone/>
              <a:tabLst>
                <a:tab pos="0" algn="l"/>
              </a:tabLst>
            </a:pPr>
            <a:r>
              <a:rPr lang="ro-RO"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45" name="PlaceHolder 4"/>
          <p:cNvSpPr>
            <a:spLocks noGrp="1"/>
          </p:cNvSpPr>
          <p:nvPr>
            <p:ph type="sldNum" idx="20"/>
          </p:nvPr>
        </p:nvSpPr>
        <p:spPr>
          <a:xfrm>
            <a:off x="6553080" y="6356520"/>
            <a:ext cx="2133000" cy="36432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200" b="0" u="none" strike="noStrike">
                <a:solidFill>
                  <a:srgbClr val="8B8B8B"/>
                </a:solidFill>
                <a:effectLst/>
                <a:uFillTx/>
                <a:latin typeface="Calibri"/>
              </a:defRPr>
            </a:lvl1pPr>
          </a:lstStyle>
          <a:p>
            <a:pPr indent="0" algn="r">
              <a:lnSpc>
                <a:spcPct val="100000"/>
              </a:lnSpc>
              <a:buNone/>
              <a:tabLst>
                <a:tab pos="0" algn="l"/>
              </a:tabLst>
            </a:pPr>
            <a:fld id="{B76D3567-91B0-4CC1-941A-3E3D77DE7E14}" type="slidenum">
              <a:rPr lang="en-US" sz="1200" b="0" u="none" strike="noStrike">
                <a:solidFill>
                  <a:srgbClr val="8B8B8B"/>
                </a:solidFill>
                <a:effectLst/>
                <a:uFillTx/>
                <a:latin typeface="Calibri"/>
              </a:rPr>
              <a:t>‹#›</a:t>
            </a:fld>
            <a:endParaRPr lang="en-US" sz="1200" b="0" u="none" strike="noStrike">
              <a:solidFill>
                <a:srgbClr val="000000"/>
              </a:solidFill>
              <a:effectLst/>
              <a:uFillTx/>
              <a:latin typeface="Times New Roman"/>
            </a:endParaRPr>
          </a:p>
        </p:txBody>
      </p:sp>
      <p:sp>
        <p:nvSpPr>
          <p:cNvPr id="46" name="PlaceHolder 5"/>
          <p:cNvSpPr>
            <a:spLocks noGrp="1"/>
          </p:cNvSpPr>
          <p:nvPr>
            <p:ph type="dt" idx="21"/>
          </p:nvPr>
        </p:nvSpPr>
        <p:spPr>
          <a:xfrm>
            <a:off x="457200" y="6356520"/>
            <a:ext cx="2133000" cy="364320"/>
          </a:xfrm>
          <a:prstGeom prst="rect">
            <a:avLst/>
          </a:prstGeom>
          <a:noFill/>
          <a:ln w="0">
            <a:noFill/>
          </a:ln>
        </p:spPr>
        <p:txBody>
          <a:bodyPr lIns="90000" tIns="45000" rIns="90000" bIns="45000" anchor="ctr">
            <a:noAutofit/>
          </a:bodyPr>
          <a:lstStyle>
            <a:lvl1pPr indent="0">
              <a:buNone/>
              <a:defRPr lang="en-US" sz="1400" b="0" u="none" strike="noStrike">
                <a:solidFill>
                  <a:srgbClr val="000000"/>
                </a:solidFill>
                <a:effectLst/>
                <a:uFillTx/>
                <a:latin typeface="Times New Roman"/>
              </a:defRPr>
            </a:lvl1pPr>
          </a:lstStyle>
          <a:p>
            <a:pPr indent="0">
              <a:buNone/>
            </a:pPr>
            <a:r>
              <a:rPr lang="en-US" sz="1400" b="0" u="none" strike="noStrike">
                <a:solidFill>
                  <a:srgbClr val="000000"/>
                </a:solidFill>
                <a:effectLst/>
                <a:uFillTx/>
                <a:latin typeface="Times New Roman"/>
              </a:rPr>
              <a:t>&lt;date/time&gt;</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itle, 2 Content">
    <p:bg>
      <p:bgPr>
        <a:solidFill>
          <a:srgbClr val="FFFFFF"/>
        </a:solidFill>
        <a:effectLst/>
      </p:bgPr>
    </p:bg>
    <p:spTree>
      <p:nvGrpSpPr>
        <p:cNvPr id="1" name=""/>
        <p:cNvGrpSpPr/>
        <p:nvPr/>
      </p:nvGrpSpPr>
      <p:grpSpPr>
        <a:xfrm>
          <a:off x="0" y="0"/>
          <a:ext cx="0" cy="0"/>
          <a:chOff x="0" y="0"/>
          <a:chExt cx="0" cy="0"/>
        </a:xfrm>
      </p:grpSpPr>
      <p:sp>
        <p:nvSpPr>
          <p:cNvPr id="47" name="PlaceHolder 1"/>
          <p:cNvSpPr>
            <a:spLocks noGrp="1"/>
          </p:cNvSpPr>
          <p:nvPr>
            <p:ph type="title"/>
          </p:nvPr>
        </p:nvSpPr>
        <p:spPr>
          <a:xfrm>
            <a:off x="914400" y="410400"/>
            <a:ext cx="16458480" cy="1717200"/>
          </a:xfrm>
          <a:prstGeom prst="rect">
            <a:avLst/>
          </a:prstGeom>
          <a:noFill/>
          <a:ln w="0">
            <a:noFill/>
          </a:ln>
        </p:spPr>
        <p:txBody>
          <a:bodyPr lIns="0" tIns="0" rIns="0" bIns="0" anchor="ctr">
            <a:noAutofit/>
          </a:bodyPr>
          <a:lstStyle/>
          <a:p>
            <a:pPr indent="0">
              <a:buNone/>
            </a:pPr>
            <a:r>
              <a:rPr lang="en-US" sz="1800" b="0" u="none" strike="noStrike">
                <a:solidFill>
                  <a:srgbClr val="000000"/>
                </a:solidFill>
                <a:effectLst/>
                <a:uFillTx/>
                <a:latin typeface="Arial"/>
              </a:rPr>
              <a:t>Click to edit the title text format</a:t>
            </a:r>
          </a:p>
        </p:txBody>
      </p:sp>
      <p:sp>
        <p:nvSpPr>
          <p:cNvPr id="48" name="PlaceHolder 2"/>
          <p:cNvSpPr>
            <a:spLocks noGrp="1"/>
          </p:cNvSpPr>
          <p:nvPr>
            <p:ph type="body"/>
          </p:nvPr>
        </p:nvSpPr>
        <p:spPr>
          <a:xfrm>
            <a:off x="914400" y="2406960"/>
            <a:ext cx="8031240" cy="59655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49" name="PlaceHolder 3"/>
          <p:cNvSpPr>
            <a:spLocks noGrp="1"/>
          </p:cNvSpPr>
          <p:nvPr>
            <p:ph type="body"/>
          </p:nvPr>
        </p:nvSpPr>
        <p:spPr>
          <a:xfrm>
            <a:off x="9348120" y="2406960"/>
            <a:ext cx="8031240" cy="59655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50" name="PlaceHolder 4"/>
          <p:cNvSpPr>
            <a:spLocks noGrp="1"/>
          </p:cNvSpPr>
          <p:nvPr>
            <p:ph type="ftr" idx="22"/>
          </p:nvPr>
        </p:nvSpPr>
        <p:spPr>
          <a:xfrm>
            <a:off x="3124080" y="6356520"/>
            <a:ext cx="2894760" cy="364320"/>
          </a:xfrm>
          <a:prstGeom prst="rect">
            <a:avLst/>
          </a:prstGeom>
          <a:noFill/>
          <a:ln w="0">
            <a:noFill/>
          </a:ln>
        </p:spPr>
        <p:txBody>
          <a:bodyPr lIns="90000" tIns="45000" rIns="90000" bIns="45000" anchor="ctr">
            <a:noAutofit/>
          </a:bodyPr>
          <a:lstStyle>
            <a:lvl1pPr indent="0" algn="ctr">
              <a:lnSpc>
                <a:spcPct val="100000"/>
              </a:lnSpc>
              <a:buNone/>
              <a:tabLst>
                <a:tab pos="0" algn="l"/>
              </a:tabLst>
              <a:defRPr lang="ro-RO" sz="1400" b="0" u="none" strike="noStrike">
                <a:solidFill>
                  <a:srgbClr val="000000"/>
                </a:solidFill>
                <a:effectLst/>
                <a:uFillTx/>
                <a:latin typeface="Times New Roman"/>
              </a:defRPr>
            </a:lvl1pPr>
          </a:lstStyle>
          <a:p>
            <a:pPr indent="0" algn="ctr">
              <a:lnSpc>
                <a:spcPct val="100000"/>
              </a:lnSpc>
              <a:buNone/>
              <a:tabLst>
                <a:tab pos="0" algn="l"/>
              </a:tabLst>
            </a:pPr>
            <a:r>
              <a:rPr lang="ro-RO"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51" name="PlaceHolder 5"/>
          <p:cNvSpPr>
            <a:spLocks noGrp="1"/>
          </p:cNvSpPr>
          <p:nvPr>
            <p:ph type="sldNum" idx="23"/>
          </p:nvPr>
        </p:nvSpPr>
        <p:spPr>
          <a:xfrm>
            <a:off x="6553080" y="6356520"/>
            <a:ext cx="2133000" cy="36432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200" b="0" u="none" strike="noStrike">
                <a:solidFill>
                  <a:srgbClr val="8B8B8B"/>
                </a:solidFill>
                <a:effectLst/>
                <a:uFillTx/>
                <a:latin typeface="Calibri"/>
              </a:defRPr>
            </a:lvl1pPr>
          </a:lstStyle>
          <a:p>
            <a:pPr indent="0" algn="r">
              <a:lnSpc>
                <a:spcPct val="100000"/>
              </a:lnSpc>
              <a:buNone/>
              <a:tabLst>
                <a:tab pos="0" algn="l"/>
              </a:tabLst>
            </a:pPr>
            <a:fld id="{EC0E56FD-2FB2-41FA-815B-DEF06D22F684}" type="slidenum">
              <a:rPr lang="en-US" sz="1200" b="0" u="none" strike="noStrike">
                <a:solidFill>
                  <a:srgbClr val="8B8B8B"/>
                </a:solidFill>
                <a:effectLst/>
                <a:uFillTx/>
                <a:latin typeface="Calibri"/>
              </a:rPr>
              <a:t>‹#›</a:t>
            </a:fld>
            <a:endParaRPr lang="en-US" sz="1200" b="0" u="none" strike="noStrike">
              <a:solidFill>
                <a:srgbClr val="000000"/>
              </a:solidFill>
              <a:effectLst/>
              <a:uFillTx/>
              <a:latin typeface="Times New Roman"/>
            </a:endParaRPr>
          </a:p>
        </p:txBody>
      </p:sp>
      <p:sp>
        <p:nvSpPr>
          <p:cNvPr id="52" name="PlaceHolder 6"/>
          <p:cNvSpPr>
            <a:spLocks noGrp="1"/>
          </p:cNvSpPr>
          <p:nvPr>
            <p:ph type="dt" idx="24"/>
          </p:nvPr>
        </p:nvSpPr>
        <p:spPr>
          <a:xfrm>
            <a:off x="457200" y="6356520"/>
            <a:ext cx="2133000" cy="364320"/>
          </a:xfrm>
          <a:prstGeom prst="rect">
            <a:avLst/>
          </a:prstGeom>
          <a:noFill/>
          <a:ln w="0">
            <a:noFill/>
          </a:ln>
        </p:spPr>
        <p:txBody>
          <a:bodyPr lIns="90000" tIns="45000" rIns="90000" bIns="45000" anchor="ctr">
            <a:noAutofit/>
          </a:bodyPr>
          <a:lstStyle>
            <a:lvl1pPr indent="0">
              <a:buNone/>
              <a:defRPr lang="en-US" sz="1400" b="0" u="none" strike="noStrike">
                <a:solidFill>
                  <a:srgbClr val="000000"/>
                </a:solidFill>
                <a:effectLst/>
                <a:uFillTx/>
                <a:latin typeface="Times New Roman"/>
              </a:defRPr>
            </a:lvl1pPr>
          </a:lstStyle>
          <a:p>
            <a:pPr indent="0">
              <a:buNone/>
            </a:pPr>
            <a:r>
              <a:rPr lang="en-US" sz="1400" b="0" u="none" strike="noStrike">
                <a:solidFill>
                  <a:srgbClr val="000000"/>
                </a:solidFill>
                <a:effectLst/>
                <a:uFillTx/>
                <a:latin typeface="Times New Roman"/>
              </a:rPr>
              <a:t>&lt;date/time&gt;</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FFFFFF"/>
        </a:solidFill>
        <a:effectLst/>
      </p:bgPr>
    </p:bg>
    <p:spTree>
      <p:nvGrpSpPr>
        <p:cNvPr id="1" name=""/>
        <p:cNvGrpSpPr/>
        <p:nvPr/>
      </p:nvGrpSpPr>
      <p:grpSpPr>
        <a:xfrm>
          <a:off x="0" y="0"/>
          <a:ext cx="0" cy="0"/>
          <a:chOff x="0" y="0"/>
          <a:chExt cx="0" cy="0"/>
        </a:xfrm>
      </p:grpSpPr>
      <p:sp>
        <p:nvSpPr>
          <p:cNvPr id="53" name="PlaceHolder 1"/>
          <p:cNvSpPr>
            <a:spLocks noGrp="1"/>
          </p:cNvSpPr>
          <p:nvPr>
            <p:ph type="title"/>
          </p:nvPr>
        </p:nvSpPr>
        <p:spPr>
          <a:xfrm>
            <a:off x="914400" y="410400"/>
            <a:ext cx="16458480" cy="1717200"/>
          </a:xfrm>
          <a:prstGeom prst="rect">
            <a:avLst/>
          </a:prstGeom>
          <a:noFill/>
          <a:ln w="0">
            <a:noFill/>
          </a:ln>
        </p:spPr>
        <p:txBody>
          <a:bodyPr lIns="0" tIns="0" rIns="0" bIns="0" anchor="ctr">
            <a:noAutofit/>
          </a:bodyPr>
          <a:lstStyle/>
          <a:p>
            <a:pPr indent="0">
              <a:buNone/>
            </a:pPr>
            <a:r>
              <a:rPr lang="en-US" sz="1800" b="0" u="none" strike="noStrike">
                <a:solidFill>
                  <a:srgbClr val="000000"/>
                </a:solidFill>
                <a:effectLst/>
                <a:uFillTx/>
                <a:latin typeface="Arial"/>
              </a:rPr>
              <a:t>Click to edit the title text format</a:t>
            </a:r>
          </a:p>
        </p:txBody>
      </p:sp>
      <p:sp>
        <p:nvSpPr>
          <p:cNvPr id="54" name="PlaceHolder 2"/>
          <p:cNvSpPr>
            <a:spLocks noGrp="1"/>
          </p:cNvSpPr>
          <p:nvPr>
            <p:ph type="ftr" idx="25"/>
          </p:nvPr>
        </p:nvSpPr>
        <p:spPr>
          <a:xfrm>
            <a:off x="3124080" y="6356520"/>
            <a:ext cx="2894760" cy="364320"/>
          </a:xfrm>
          <a:prstGeom prst="rect">
            <a:avLst/>
          </a:prstGeom>
          <a:noFill/>
          <a:ln w="0">
            <a:noFill/>
          </a:ln>
        </p:spPr>
        <p:txBody>
          <a:bodyPr lIns="90000" tIns="45000" rIns="90000" bIns="45000" anchor="ctr">
            <a:noAutofit/>
          </a:bodyPr>
          <a:lstStyle>
            <a:lvl1pPr indent="0" algn="ctr">
              <a:lnSpc>
                <a:spcPct val="100000"/>
              </a:lnSpc>
              <a:buNone/>
              <a:tabLst>
                <a:tab pos="0" algn="l"/>
              </a:tabLst>
              <a:defRPr lang="ro-RO" sz="1400" b="0" u="none" strike="noStrike">
                <a:solidFill>
                  <a:srgbClr val="000000"/>
                </a:solidFill>
                <a:effectLst/>
                <a:uFillTx/>
                <a:latin typeface="Times New Roman"/>
              </a:defRPr>
            </a:lvl1pPr>
          </a:lstStyle>
          <a:p>
            <a:pPr indent="0" algn="ctr">
              <a:lnSpc>
                <a:spcPct val="100000"/>
              </a:lnSpc>
              <a:buNone/>
              <a:tabLst>
                <a:tab pos="0" algn="l"/>
              </a:tabLst>
            </a:pPr>
            <a:r>
              <a:rPr lang="ro-RO"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55" name="PlaceHolder 3"/>
          <p:cNvSpPr>
            <a:spLocks noGrp="1"/>
          </p:cNvSpPr>
          <p:nvPr>
            <p:ph type="sldNum" idx="26"/>
          </p:nvPr>
        </p:nvSpPr>
        <p:spPr>
          <a:xfrm>
            <a:off x="6553080" y="6356520"/>
            <a:ext cx="2133000" cy="36432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200" b="0" u="none" strike="noStrike">
                <a:solidFill>
                  <a:srgbClr val="8B8B8B"/>
                </a:solidFill>
                <a:effectLst/>
                <a:uFillTx/>
                <a:latin typeface="Calibri"/>
              </a:defRPr>
            </a:lvl1pPr>
          </a:lstStyle>
          <a:p>
            <a:pPr indent="0" algn="r">
              <a:lnSpc>
                <a:spcPct val="100000"/>
              </a:lnSpc>
              <a:buNone/>
              <a:tabLst>
                <a:tab pos="0" algn="l"/>
              </a:tabLst>
            </a:pPr>
            <a:fld id="{15AFF4D4-BEC4-4630-A547-C7890A405C79}" type="slidenum">
              <a:rPr lang="en-US" sz="1200" b="0" u="none" strike="noStrike">
                <a:solidFill>
                  <a:srgbClr val="8B8B8B"/>
                </a:solidFill>
                <a:effectLst/>
                <a:uFillTx/>
                <a:latin typeface="Calibri"/>
              </a:rPr>
              <a:t>‹#›</a:t>
            </a:fld>
            <a:endParaRPr lang="en-US" sz="1200" b="0" u="none" strike="noStrike">
              <a:solidFill>
                <a:srgbClr val="000000"/>
              </a:solidFill>
              <a:effectLst/>
              <a:uFillTx/>
              <a:latin typeface="Times New Roman"/>
            </a:endParaRPr>
          </a:p>
        </p:txBody>
      </p:sp>
      <p:sp>
        <p:nvSpPr>
          <p:cNvPr id="56" name="PlaceHolder 4"/>
          <p:cNvSpPr>
            <a:spLocks noGrp="1"/>
          </p:cNvSpPr>
          <p:nvPr>
            <p:ph type="dt" idx="27"/>
          </p:nvPr>
        </p:nvSpPr>
        <p:spPr>
          <a:xfrm>
            <a:off x="457200" y="6356520"/>
            <a:ext cx="2133000" cy="364320"/>
          </a:xfrm>
          <a:prstGeom prst="rect">
            <a:avLst/>
          </a:prstGeom>
          <a:noFill/>
          <a:ln w="0">
            <a:noFill/>
          </a:ln>
        </p:spPr>
        <p:txBody>
          <a:bodyPr lIns="90000" tIns="45000" rIns="90000" bIns="45000" anchor="ctr">
            <a:noAutofit/>
          </a:bodyPr>
          <a:lstStyle>
            <a:lvl1pPr indent="0">
              <a:buNone/>
              <a:defRPr lang="en-US" sz="1400" b="0" u="none" strike="noStrike">
                <a:solidFill>
                  <a:srgbClr val="000000"/>
                </a:solidFill>
                <a:effectLst/>
                <a:uFillTx/>
                <a:latin typeface="Times New Roman"/>
              </a:defRPr>
            </a:lvl1pPr>
          </a:lstStyle>
          <a:p>
            <a:pPr indent="0">
              <a:buNone/>
            </a:pPr>
            <a:r>
              <a:rPr lang="en-US" sz="1400" b="0" u="none" strike="noStrike">
                <a:solidFill>
                  <a:srgbClr val="000000"/>
                </a:solidFill>
                <a:effectLst/>
                <a:uFillTx/>
                <a:latin typeface="Times New Roman"/>
              </a:rPr>
              <a:t>&lt;date/time&gt;</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Centered Text">
    <p:bg>
      <p:bgPr>
        <a:solidFill>
          <a:srgbClr val="FFFFFF"/>
        </a:solidFill>
        <a:effectLst/>
      </p:bgPr>
    </p:bg>
    <p:spTree>
      <p:nvGrpSpPr>
        <p:cNvPr id="1" name=""/>
        <p:cNvGrpSpPr/>
        <p:nvPr/>
      </p:nvGrpSpPr>
      <p:grpSpPr>
        <a:xfrm>
          <a:off x="0" y="0"/>
          <a:ext cx="0" cy="0"/>
          <a:chOff x="0" y="0"/>
          <a:chExt cx="0" cy="0"/>
        </a:xfrm>
      </p:grpSpPr>
      <p:sp>
        <p:nvSpPr>
          <p:cNvPr id="57" name="PlaceHolder 1"/>
          <p:cNvSpPr>
            <a:spLocks noGrp="1"/>
          </p:cNvSpPr>
          <p:nvPr>
            <p:ph type="ftr" idx="28"/>
          </p:nvPr>
        </p:nvSpPr>
        <p:spPr>
          <a:xfrm>
            <a:off x="3124080" y="6356520"/>
            <a:ext cx="2894760" cy="364320"/>
          </a:xfrm>
          <a:prstGeom prst="rect">
            <a:avLst/>
          </a:prstGeom>
          <a:noFill/>
          <a:ln w="0">
            <a:noFill/>
          </a:ln>
        </p:spPr>
        <p:txBody>
          <a:bodyPr lIns="90000" tIns="45000" rIns="90000" bIns="45000" anchor="ctr">
            <a:noAutofit/>
          </a:bodyPr>
          <a:lstStyle>
            <a:lvl1pPr indent="0" algn="ctr">
              <a:lnSpc>
                <a:spcPct val="100000"/>
              </a:lnSpc>
              <a:buNone/>
              <a:tabLst>
                <a:tab pos="0" algn="l"/>
              </a:tabLst>
              <a:defRPr lang="ro-RO" sz="1400" b="0" u="none" strike="noStrike">
                <a:solidFill>
                  <a:srgbClr val="000000"/>
                </a:solidFill>
                <a:effectLst/>
                <a:uFillTx/>
                <a:latin typeface="Times New Roman"/>
              </a:defRPr>
            </a:lvl1pPr>
          </a:lstStyle>
          <a:p>
            <a:pPr indent="0" algn="ctr">
              <a:lnSpc>
                <a:spcPct val="100000"/>
              </a:lnSpc>
              <a:buNone/>
              <a:tabLst>
                <a:tab pos="0" algn="l"/>
              </a:tabLst>
            </a:pPr>
            <a:r>
              <a:rPr lang="ro-RO"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58" name="PlaceHolder 2"/>
          <p:cNvSpPr>
            <a:spLocks noGrp="1"/>
          </p:cNvSpPr>
          <p:nvPr>
            <p:ph type="sldNum" idx="29"/>
          </p:nvPr>
        </p:nvSpPr>
        <p:spPr>
          <a:xfrm>
            <a:off x="6553080" y="6356520"/>
            <a:ext cx="2133000" cy="36432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200" b="0" u="none" strike="noStrike">
                <a:solidFill>
                  <a:srgbClr val="8B8B8B"/>
                </a:solidFill>
                <a:effectLst/>
                <a:uFillTx/>
                <a:latin typeface="Calibri"/>
              </a:defRPr>
            </a:lvl1pPr>
          </a:lstStyle>
          <a:p>
            <a:pPr indent="0" algn="r">
              <a:lnSpc>
                <a:spcPct val="100000"/>
              </a:lnSpc>
              <a:buNone/>
              <a:tabLst>
                <a:tab pos="0" algn="l"/>
              </a:tabLst>
            </a:pPr>
            <a:fld id="{C6F27F90-0CFB-4595-B010-6CEA090F90A8}" type="slidenum">
              <a:rPr lang="en-US" sz="1200" b="0" u="none" strike="noStrike">
                <a:solidFill>
                  <a:srgbClr val="8B8B8B"/>
                </a:solidFill>
                <a:effectLst/>
                <a:uFillTx/>
                <a:latin typeface="Calibri"/>
              </a:rPr>
              <a:t>‹#›</a:t>
            </a:fld>
            <a:endParaRPr lang="en-US" sz="1200" b="0" u="none" strike="noStrike">
              <a:solidFill>
                <a:srgbClr val="000000"/>
              </a:solidFill>
              <a:effectLst/>
              <a:uFillTx/>
              <a:latin typeface="Times New Roman"/>
            </a:endParaRPr>
          </a:p>
        </p:txBody>
      </p:sp>
      <p:sp>
        <p:nvSpPr>
          <p:cNvPr id="59" name="PlaceHolder 3"/>
          <p:cNvSpPr>
            <a:spLocks noGrp="1"/>
          </p:cNvSpPr>
          <p:nvPr>
            <p:ph type="dt" idx="30"/>
          </p:nvPr>
        </p:nvSpPr>
        <p:spPr>
          <a:xfrm>
            <a:off x="457200" y="6356520"/>
            <a:ext cx="2133000" cy="364320"/>
          </a:xfrm>
          <a:prstGeom prst="rect">
            <a:avLst/>
          </a:prstGeom>
          <a:noFill/>
          <a:ln w="0">
            <a:noFill/>
          </a:ln>
        </p:spPr>
        <p:txBody>
          <a:bodyPr lIns="90000" tIns="45000" rIns="90000" bIns="45000" anchor="ctr">
            <a:noAutofit/>
          </a:bodyPr>
          <a:lstStyle>
            <a:lvl1pPr indent="0">
              <a:buNone/>
              <a:defRPr lang="en-US" sz="1400" b="0" u="none" strike="noStrike">
                <a:solidFill>
                  <a:srgbClr val="000000"/>
                </a:solidFill>
                <a:effectLst/>
                <a:uFillTx/>
                <a:latin typeface="Times New Roman"/>
              </a:defRPr>
            </a:lvl1pPr>
          </a:lstStyle>
          <a:p>
            <a:pPr indent="0">
              <a:buNone/>
            </a:pPr>
            <a:r>
              <a:rPr lang="en-US" sz="1400" b="0" u="none" strike="noStrike">
                <a:solidFill>
                  <a:srgbClr val="000000"/>
                </a:solidFill>
                <a:effectLst/>
                <a:uFillTx/>
                <a:latin typeface="Times New Roman"/>
              </a:rPr>
              <a:t>&lt;date/time&gt;</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AndTx" preserve="1">
  <p:cSld name="Title, 2 Content and Content">
    <p:bg>
      <p:bgPr>
        <a:solidFill>
          <a:srgbClr val="FFFFFF"/>
        </a:solidFill>
        <a:effectLst/>
      </p:bgPr>
    </p:bg>
    <p:spTree>
      <p:nvGrpSpPr>
        <p:cNvPr id="1" name=""/>
        <p:cNvGrpSpPr/>
        <p:nvPr/>
      </p:nvGrpSpPr>
      <p:grpSpPr>
        <a:xfrm>
          <a:off x="0" y="0"/>
          <a:ext cx="0" cy="0"/>
          <a:chOff x="0" y="0"/>
          <a:chExt cx="0" cy="0"/>
        </a:xfrm>
      </p:grpSpPr>
      <p:sp>
        <p:nvSpPr>
          <p:cNvPr id="60" name="PlaceHolder 1"/>
          <p:cNvSpPr>
            <a:spLocks noGrp="1"/>
          </p:cNvSpPr>
          <p:nvPr>
            <p:ph type="title"/>
          </p:nvPr>
        </p:nvSpPr>
        <p:spPr>
          <a:xfrm>
            <a:off x="914400" y="410400"/>
            <a:ext cx="16458480" cy="1717200"/>
          </a:xfrm>
          <a:prstGeom prst="rect">
            <a:avLst/>
          </a:prstGeom>
          <a:noFill/>
          <a:ln w="0">
            <a:noFill/>
          </a:ln>
        </p:spPr>
        <p:txBody>
          <a:bodyPr lIns="0" tIns="0" rIns="0" bIns="0" anchor="ctr">
            <a:noAutofit/>
          </a:bodyPr>
          <a:lstStyle/>
          <a:p>
            <a:pPr indent="0">
              <a:buNone/>
            </a:pPr>
            <a:r>
              <a:rPr lang="en-US" sz="1800" b="0" u="none" strike="noStrike">
                <a:solidFill>
                  <a:srgbClr val="000000"/>
                </a:solidFill>
                <a:effectLst/>
                <a:uFillTx/>
                <a:latin typeface="Arial"/>
              </a:rPr>
              <a:t>Click to edit the title text format</a:t>
            </a:r>
          </a:p>
        </p:txBody>
      </p:sp>
      <p:sp>
        <p:nvSpPr>
          <p:cNvPr id="61" name="PlaceHolder 2"/>
          <p:cNvSpPr>
            <a:spLocks noGrp="1"/>
          </p:cNvSpPr>
          <p:nvPr>
            <p:ph type="body"/>
          </p:nvPr>
        </p:nvSpPr>
        <p:spPr>
          <a:xfrm>
            <a:off x="914400" y="2406960"/>
            <a:ext cx="8031240" cy="28450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62" name="PlaceHolder 3"/>
          <p:cNvSpPr>
            <a:spLocks noGrp="1"/>
          </p:cNvSpPr>
          <p:nvPr>
            <p:ph type="body"/>
          </p:nvPr>
        </p:nvSpPr>
        <p:spPr>
          <a:xfrm>
            <a:off x="9348120" y="2406960"/>
            <a:ext cx="8031240" cy="59655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63" name="PlaceHolder 4"/>
          <p:cNvSpPr>
            <a:spLocks noGrp="1"/>
          </p:cNvSpPr>
          <p:nvPr>
            <p:ph type="body"/>
          </p:nvPr>
        </p:nvSpPr>
        <p:spPr>
          <a:xfrm>
            <a:off x="914400" y="5523120"/>
            <a:ext cx="8031240" cy="28450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64" name="PlaceHolder 5"/>
          <p:cNvSpPr>
            <a:spLocks noGrp="1"/>
          </p:cNvSpPr>
          <p:nvPr>
            <p:ph type="ftr" idx="31"/>
          </p:nvPr>
        </p:nvSpPr>
        <p:spPr>
          <a:xfrm>
            <a:off x="3124080" y="6356520"/>
            <a:ext cx="2894760" cy="364320"/>
          </a:xfrm>
          <a:prstGeom prst="rect">
            <a:avLst/>
          </a:prstGeom>
          <a:noFill/>
          <a:ln w="0">
            <a:noFill/>
          </a:ln>
        </p:spPr>
        <p:txBody>
          <a:bodyPr lIns="90000" tIns="45000" rIns="90000" bIns="45000" anchor="ctr">
            <a:noAutofit/>
          </a:bodyPr>
          <a:lstStyle>
            <a:lvl1pPr indent="0" algn="ctr">
              <a:lnSpc>
                <a:spcPct val="100000"/>
              </a:lnSpc>
              <a:buNone/>
              <a:tabLst>
                <a:tab pos="0" algn="l"/>
              </a:tabLst>
              <a:defRPr lang="ro-RO" sz="1400" b="0" u="none" strike="noStrike">
                <a:solidFill>
                  <a:srgbClr val="000000"/>
                </a:solidFill>
                <a:effectLst/>
                <a:uFillTx/>
                <a:latin typeface="Times New Roman"/>
              </a:defRPr>
            </a:lvl1pPr>
          </a:lstStyle>
          <a:p>
            <a:pPr indent="0" algn="ctr">
              <a:lnSpc>
                <a:spcPct val="100000"/>
              </a:lnSpc>
              <a:buNone/>
              <a:tabLst>
                <a:tab pos="0" algn="l"/>
              </a:tabLst>
            </a:pPr>
            <a:r>
              <a:rPr lang="ro-RO"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65" name="PlaceHolder 6"/>
          <p:cNvSpPr>
            <a:spLocks noGrp="1"/>
          </p:cNvSpPr>
          <p:nvPr>
            <p:ph type="sldNum" idx="32"/>
          </p:nvPr>
        </p:nvSpPr>
        <p:spPr>
          <a:xfrm>
            <a:off x="6553080" y="6356520"/>
            <a:ext cx="2133000" cy="36432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200" b="0" u="none" strike="noStrike">
                <a:solidFill>
                  <a:srgbClr val="8B8B8B"/>
                </a:solidFill>
                <a:effectLst/>
                <a:uFillTx/>
                <a:latin typeface="Calibri"/>
              </a:defRPr>
            </a:lvl1pPr>
          </a:lstStyle>
          <a:p>
            <a:pPr indent="0" algn="r">
              <a:lnSpc>
                <a:spcPct val="100000"/>
              </a:lnSpc>
              <a:buNone/>
              <a:tabLst>
                <a:tab pos="0" algn="l"/>
              </a:tabLst>
            </a:pPr>
            <a:fld id="{01AD3FED-D730-4944-B21D-314ACFA5C19B}" type="slidenum">
              <a:rPr lang="en-US" sz="1200" b="0" u="none" strike="noStrike">
                <a:solidFill>
                  <a:srgbClr val="8B8B8B"/>
                </a:solidFill>
                <a:effectLst/>
                <a:uFillTx/>
                <a:latin typeface="Calibri"/>
              </a:rPr>
              <a:t>‹#›</a:t>
            </a:fld>
            <a:endParaRPr lang="en-US" sz="1200" b="0" u="none" strike="noStrike">
              <a:solidFill>
                <a:srgbClr val="000000"/>
              </a:solidFill>
              <a:effectLst/>
              <a:uFillTx/>
              <a:latin typeface="Times New Roman"/>
            </a:endParaRPr>
          </a:p>
        </p:txBody>
      </p:sp>
      <p:sp>
        <p:nvSpPr>
          <p:cNvPr id="66" name="PlaceHolder 7"/>
          <p:cNvSpPr>
            <a:spLocks noGrp="1"/>
          </p:cNvSpPr>
          <p:nvPr>
            <p:ph type="dt" idx="33"/>
          </p:nvPr>
        </p:nvSpPr>
        <p:spPr>
          <a:xfrm>
            <a:off x="457200" y="6356520"/>
            <a:ext cx="2133000" cy="364320"/>
          </a:xfrm>
          <a:prstGeom prst="rect">
            <a:avLst/>
          </a:prstGeom>
          <a:noFill/>
          <a:ln w="0">
            <a:noFill/>
          </a:ln>
        </p:spPr>
        <p:txBody>
          <a:bodyPr lIns="90000" tIns="45000" rIns="90000" bIns="45000" anchor="ctr">
            <a:noAutofit/>
          </a:bodyPr>
          <a:lstStyle>
            <a:lvl1pPr indent="0">
              <a:buNone/>
              <a:defRPr lang="en-US" sz="1400" b="0" u="none" strike="noStrike">
                <a:solidFill>
                  <a:srgbClr val="000000"/>
                </a:solidFill>
                <a:effectLst/>
                <a:uFillTx/>
                <a:latin typeface="Times New Roman"/>
              </a:defRPr>
            </a:lvl1pPr>
          </a:lstStyle>
          <a:p>
            <a:pPr indent="0">
              <a:buNone/>
            </a:pPr>
            <a:r>
              <a:rPr lang="en-US" sz="1400" b="0" u="none" strike="noStrike">
                <a:solidFill>
                  <a:srgbClr val="000000"/>
                </a:solidFill>
                <a:effectLst/>
                <a:uFillTx/>
                <a:latin typeface="Times New Roman"/>
              </a:rPr>
              <a:t>&lt;date/time&gt;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reserve="1">
  <p:cSld name="Title Content and 2 Content">
    <p:bg>
      <p:bgPr>
        <a:solidFill>
          <a:srgbClr val="FFFFFF"/>
        </a:solidFill>
        <a:effectLst/>
      </p:bgPr>
    </p:bg>
    <p:spTree>
      <p:nvGrpSpPr>
        <p:cNvPr id="1" name=""/>
        <p:cNvGrpSpPr/>
        <p:nvPr/>
      </p:nvGrpSpPr>
      <p:grpSpPr>
        <a:xfrm>
          <a:off x="0" y="0"/>
          <a:ext cx="0" cy="0"/>
          <a:chOff x="0" y="0"/>
          <a:chExt cx="0" cy="0"/>
        </a:xfrm>
      </p:grpSpPr>
      <p:sp>
        <p:nvSpPr>
          <p:cNvPr id="67" name="PlaceHolder 1"/>
          <p:cNvSpPr>
            <a:spLocks noGrp="1"/>
          </p:cNvSpPr>
          <p:nvPr>
            <p:ph type="title"/>
          </p:nvPr>
        </p:nvSpPr>
        <p:spPr>
          <a:xfrm>
            <a:off x="914400" y="410400"/>
            <a:ext cx="16458480" cy="1717200"/>
          </a:xfrm>
          <a:prstGeom prst="rect">
            <a:avLst/>
          </a:prstGeom>
          <a:noFill/>
          <a:ln w="0">
            <a:noFill/>
          </a:ln>
        </p:spPr>
        <p:txBody>
          <a:bodyPr lIns="0" tIns="0" rIns="0" bIns="0" anchor="ctr">
            <a:noAutofit/>
          </a:bodyPr>
          <a:lstStyle/>
          <a:p>
            <a:pPr indent="0">
              <a:buNone/>
            </a:pPr>
            <a:r>
              <a:rPr lang="en-US" sz="1800" b="0" u="none" strike="noStrike">
                <a:solidFill>
                  <a:srgbClr val="000000"/>
                </a:solidFill>
                <a:effectLst/>
                <a:uFillTx/>
                <a:latin typeface="Arial"/>
              </a:rPr>
              <a:t>Click to edit the title text format</a:t>
            </a:r>
          </a:p>
        </p:txBody>
      </p:sp>
      <p:sp>
        <p:nvSpPr>
          <p:cNvPr id="68" name="PlaceHolder 2"/>
          <p:cNvSpPr>
            <a:spLocks noGrp="1"/>
          </p:cNvSpPr>
          <p:nvPr>
            <p:ph type="body"/>
          </p:nvPr>
        </p:nvSpPr>
        <p:spPr>
          <a:xfrm>
            <a:off x="914400" y="2406960"/>
            <a:ext cx="8031240" cy="596556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69" name="PlaceHolder 3"/>
          <p:cNvSpPr>
            <a:spLocks noGrp="1"/>
          </p:cNvSpPr>
          <p:nvPr>
            <p:ph type="body"/>
          </p:nvPr>
        </p:nvSpPr>
        <p:spPr>
          <a:xfrm>
            <a:off x="9348120" y="2406960"/>
            <a:ext cx="8031240" cy="28450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70" name="PlaceHolder 4"/>
          <p:cNvSpPr>
            <a:spLocks noGrp="1"/>
          </p:cNvSpPr>
          <p:nvPr>
            <p:ph type="body"/>
          </p:nvPr>
        </p:nvSpPr>
        <p:spPr>
          <a:xfrm>
            <a:off x="9348120" y="5523120"/>
            <a:ext cx="8031240" cy="2845080"/>
          </a:xfrm>
          <a:prstGeom prst="rect">
            <a:avLst/>
          </a:prstGeom>
          <a:noFill/>
          <a:ln w="0">
            <a:noFill/>
          </a:ln>
        </p:spPr>
        <p:txBody>
          <a:bodyPr lIns="0" tIns="0" rIns="0" bIns="0" anchor="t">
            <a:normAutofit/>
          </a:bodyPr>
          <a:lstStyle/>
          <a:p>
            <a:pPr marL="432000" indent="-324000">
              <a:spcBef>
                <a:spcPts val="1417"/>
              </a:spcBef>
              <a:buClr>
                <a:srgbClr val="000000"/>
              </a:buClr>
              <a:buSzPct val="45000"/>
              <a:buFont typeface="Wingdings" charset="2"/>
              <a:buChar char=""/>
            </a:pPr>
            <a:r>
              <a:rPr lang="en-US" sz="1800" b="0" u="none" strike="noStrike">
                <a:solidFill>
                  <a:srgbClr val="000000"/>
                </a:solidFill>
                <a:effectLst/>
                <a:uFillTx/>
                <a:latin typeface="Arial"/>
              </a:rPr>
              <a:t>Click to edit the outline text format</a:t>
            </a:r>
          </a:p>
          <a:p>
            <a:pPr marL="864000" lvl="1" indent="-324000">
              <a:spcBef>
                <a:spcPts val="1134"/>
              </a:spcBef>
              <a:buClr>
                <a:srgbClr val="000000"/>
              </a:buClr>
              <a:buSzPct val="75000"/>
              <a:buFont typeface="Symbol" charset="2"/>
              <a:buChar char=""/>
            </a:pPr>
            <a:r>
              <a:rPr lang="en-US" sz="1800" b="0" u="none" strike="noStrike">
                <a:solidFill>
                  <a:srgbClr val="000000"/>
                </a:solidFill>
                <a:effectLst/>
                <a:uFillTx/>
                <a:latin typeface="Arial"/>
              </a:rPr>
              <a:t>Second Outline Level</a:t>
            </a:r>
          </a:p>
          <a:p>
            <a:pPr marL="1296000" lvl="2" indent="-288000">
              <a:spcBef>
                <a:spcPts val="850"/>
              </a:spcBef>
              <a:buClr>
                <a:srgbClr val="000000"/>
              </a:buClr>
              <a:buSzPct val="45000"/>
              <a:buFont typeface="Wingdings" charset="2"/>
              <a:buChar char=""/>
            </a:pPr>
            <a:r>
              <a:rPr lang="en-US" sz="1800" b="0" u="none" strike="noStrike">
                <a:solidFill>
                  <a:srgbClr val="000000"/>
                </a:solidFill>
                <a:effectLst/>
                <a:uFillTx/>
                <a:latin typeface="Arial"/>
              </a:rPr>
              <a:t>Third Outline Level</a:t>
            </a:r>
          </a:p>
          <a:p>
            <a:pPr marL="1728000" lvl="3" indent="-216000">
              <a:spcBef>
                <a:spcPts val="567"/>
              </a:spcBef>
              <a:buClr>
                <a:srgbClr val="000000"/>
              </a:buClr>
              <a:buSzPct val="75000"/>
              <a:buFont typeface="Symbol" charset="2"/>
              <a:buChar char=""/>
            </a:pPr>
            <a:r>
              <a:rPr lang="en-US" sz="1800" b="0" u="none" strike="noStrike">
                <a:solidFill>
                  <a:srgbClr val="000000"/>
                </a:solidFill>
                <a:effectLst/>
                <a:uFillTx/>
                <a:latin typeface="Arial"/>
              </a:rPr>
              <a:t>Fourth Outline Level</a:t>
            </a:r>
          </a:p>
          <a:p>
            <a:pPr marL="2160000" lvl="4"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Fifth Outline Level</a:t>
            </a:r>
          </a:p>
          <a:p>
            <a:pPr marL="2592000" lvl="5"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Sixth Outline Level</a:t>
            </a:r>
          </a:p>
          <a:p>
            <a:pPr marL="3024000" lvl="6" indent="-216000">
              <a:spcBef>
                <a:spcPts val="283"/>
              </a:spcBef>
              <a:buClr>
                <a:srgbClr val="000000"/>
              </a:buClr>
              <a:buSzPct val="45000"/>
              <a:buFont typeface="Wingdings" charset="2"/>
              <a:buChar char=""/>
            </a:pPr>
            <a:r>
              <a:rPr lang="en-US" sz="1800" b="0" u="none" strike="noStrike">
                <a:solidFill>
                  <a:srgbClr val="000000"/>
                </a:solidFill>
                <a:effectLst/>
                <a:uFillTx/>
                <a:latin typeface="Arial"/>
              </a:rPr>
              <a:t>Seventh Outline Level</a:t>
            </a:r>
          </a:p>
        </p:txBody>
      </p:sp>
      <p:sp>
        <p:nvSpPr>
          <p:cNvPr id="71" name="PlaceHolder 5"/>
          <p:cNvSpPr>
            <a:spLocks noGrp="1"/>
          </p:cNvSpPr>
          <p:nvPr>
            <p:ph type="ftr" idx="34"/>
          </p:nvPr>
        </p:nvSpPr>
        <p:spPr>
          <a:xfrm>
            <a:off x="3124080" y="6356520"/>
            <a:ext cx="2894760" cy="364320"/>
          </a:xfrm>
          <a:prstGeom prst="rect">
            <a:avLst/>
          </a:prstGeom>
          <a:noFill/>
          <a:ln w="0">
            <a:noFill/>
          </a:ln>
        </p:spPr>
        <p:txBody>
          <a:bodyPr lIns="90000" tIns="45000" rIns="90000" bIns="45000" anchor="ctr">
            <a:noAutofit/>
          </a:bodyPr>
          <a:lstStyle>
            <a:lvl1pPr indent="0" algn="ctr">
              <a:lnSpc>
                <a:spcPct val="100000"/>
              </a:lnSpc>
              <a:buNone/>
              <a:tabLst>
                <a:tab pos="0" algn="l"/>
              </a:tabLst>
              <a:defRPr lang="ro-RO" sz="1400" b="0" u="none" strike="noStrike">
                <a:solidFill>
                  <a:srgbClr val="000000"/>
                </a:solidFill>
                <a:effectLst/>
                <a:uFillTx/>
                <a:latin typeface="Times New Roman"/>
              </a:defRPr>
            </a:lvl1pPr>
          </a:lstStyle>
          <a:p>
            <a:pPr indent="0" algn="ctr">
              <a:lnSpc>
                <a:spcPct val="100000"/>
              </a:lnSpc>
              <a:buNone/>
              <a:tabLst>
                <a:tab pos="0" algn="l"/>
              </a:tabLst>
            </a:pPr>
            <a:r>
              <a:rPr lang="ro-RO" sz="1400" b="0" u="none" strike="noStrike">
                <a:solidFill>
                  <a:srgbClr val="000000"/>
                </a:solidFill>
                <a:effectLst/>
                <a:uFillTx/>
                <a:latin typeface="Times New Roman"/>
              </a:rPr>
              <a:t>&lt;footer&gt;</a:t>
            </a:r>
            <a:endParaRPr lang="en-US" sz="1400" b="0" u="none" strike="noStrike">
              <a:solidFill>
                <a:srgbClr val="000000"/>
              </a:solidFill>
              <a:effectLst/>
              <a:uFillTx/>
              <a:latin typeface="Times New Roman"/>
            </a:endParaRPr>
          </a:p>
        </p:txBody>
      </p:sp>
      <p:sp>
        <p:nvSpPr>
          <p:cNvPr id="72" name="PlaceHolder 6"/>
          <p:cNvSpPr>
            <a:spLocks noGrp="1"/>
          </p:cNvSpPr>
          <p:nvPr>
            <p:ph type="sldNum" idx="35"/>
          </p:nvPr>
        </p:nvSpPr>
        <p:spPr>
          <a:xfrm>
            <a:off x="6553080" y="6356520"/>
            <a:ext cx="2133000" cy="364320"/>
          </a:xfrm>
          <a:prstGeom prst="rect">
            <a:avLst/>
          </a:prstGeom>
          <a:noFill/>
          <a:ln w="0">
            <a:noFill/>
          </a:ln>
        </p:spPr>
        <p:txBody>
          <a:bodyPr lIns="90000" tIns="45000" rIns="90000" bIns="45000" anchor="ctr">
            <a:noAutofit/>
          </a:bodyPr>
          <a:lstStyle>
            <a:lvl1pPr indent="0" algn="r">
              <a:lnSpc>
                <a:spcPct val="100000"/>
              </a:lnSpc>
              <a:buNone/>
              <a:tabLst>
                <a:tab pos="0" algn="l"/>
              </a:tabLst>
              <a:defRPr lang="en-US" sz="1200" b="0" u="none" strike="noStrike">
                <a:solidFill>
                  <a:srgbClr val="8B8B8B"/>
                </a:solidFill>
                <a:effectLst/>
                <a:uFillTx/>
                <a:latin typeface="Calibri"/>
              </a:defRPr>
            </a:lvl1pPr>
          </a:lstStyle>
          <a:p>
            <a:pPr indent="0" algn="r">
              <a:lnSpc>
                <a:spcPct val="100000"/>
              </a:lnSpc>
              <a:buNone/>
              <a:tabLst>
                <a:tab pos="0" algn="l"/>
              </a:tabLst>
            </a:pPr>
            <a:fld id="{3566670E-A92F-412C-B407-896E280060CB}" type="slidenum">
              <a:rPr lang="en-US" sz="1200" b="0" u="none" strike="noStrike">
                <a:solidFill>
                  <a:srgbClr val="8B8B8B"/>
                </a:solidFill>
                <a:effectLst/>
                <a:uFillTx/>
                <a:latin typeface="Calibri"/>
              </a:rPr>
              <a:t>‹#›</a:t>
            </a:fld>
            <a:endParaRPr lang="en-US" sz="1200" b="0" u="none" strike="noStrike">
              <a:solidFill>
                <a:srgbClr val="000000"/>
              </a:solidFill>
              <a:effectLst/>
              <a:uFillTx/>
              <a:latin typeface="Times New Roman"/>
            </a:endParaRPr>
          </a:p>
        </p:txBody>
      </p:sp>
      <p:sp>
        <p:nvSpPr>
          <p:cNvPr id="73" name="PlaceHolder 7"/>
          <p:cNvSpPr>
            <a:spLocks noGrp="1"/>
          </p:cNvSpPr>
          <p:nvPr>
            <p:ph type="dt" idx="36"/>
          </p:nvPr>
        </p:nvSpPr>
        <p:spPr>
          <a:xfrm>
            <a:off x="457200" y="6356520"/>
            <a:ext cx="2133000" cy="364320"/>
          </a:xfrm>
          <a:prstGeom prst="rect">
            <a:avLst/>
          </a:prstGeom>
          <a:noFill/>
          <a:ln w="0">
            <a:noFill/>
          </a:ln>
        </p:spPr>
        <p:txBody>
          <a:bodyPr lIns="90000" tIns="45000" rIns="90000" bIns="45000" anchor="ctr">
            <a:noAutofit/>
          </a:bodyPr>
          <a:lstStyle>
            <a:lvl1pPr indent="0">
              <a:buNone/>
              <a:defRPr lang="en-US" sz="1400" b="0" u="none" strike="noStrike">
                <a:solidFill>
                  <a:srgbClr val="000000"/>
                </a:solidFill>
                <a:effectLst/>
                <a:uFillTx/>
                <a:latin typeface="Times New Roman"/>
              </a:defRPr>
            </a:lvl1pPr>
          </a:lstStyle>
          <a:p>
            <a:pPr indent="0">
              <a:buNone/>
            </a:pPr>
            <a:r>
              <a:rPr lang="en-US" sz="1400" b="0" u="none" strike="noStrike">
                <a:solidFill>
                  <a:srgbClr val="000000"/>
                </a:solidFill>
                <a:effectLst/>
                <a:uFillTx/>
                <a:latin typeface="Times New Roman"/>
              </a:rPr>
              <a:t>&lt;date/time&gt;</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6.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0.png"/><Relationship Id="rId7"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11.png"/><Relationship Id="rId9"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4.png"/><Relationship Id="rId7"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15.png"/><Relationship Id="rId9" Type="http://schemas.openxmlformats.org/officeDocument/2006/relationships/image" Target="../media/image16.png"/></Relationships>
</file>

<file path=ppt/slides/_rels/slide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17.png"/><Relationship Id="rId7" Type="http://schemas.openxmlformats.org/officeDocument/2006/relationships/image" Target="../media/image3.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7.png"/><Relationship Id="rId4" Type="http://schemas.openxmlformats.org/officeDocument/2006/relationships/image" Target="../media/image18.png"/><Relationship Id="rId9" Type="http://schemas.openxmlformats.org/officeDocument/2006/relationships/image" Target="../media/image19.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7.png"/><Relationship Id="rId7" Type="http://schemas.openxmlformats.org/officeDocument/2006/relationships/image" Target="../media/image20.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2.png"/><Relationship Id="rId9" Type="http://schemas.openxmlformats.org/officeDocument/2006/relationships/image" Target="../media/image22.png"/></Relationships>
</file>

<file path=ppt/slides/_rels/slide9.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7.png"/><Relationship Id="rId7" Type="http://schemas.openxmlformats.org/officeDocument/2006/relationships/image" Target="../media/image23.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12.png"/><Relationship Id="rId9" Type="http://schemas.openxmlformats.org/officeDocument/2006/relationships/image" Target="../media/image25.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Layout" Target="../slideLayouts/slideLayout5.xml"/><Relationship Id="rId5" Type="http://schemas.openxmlformats.org/officeDocument/2006/relationships/image" Target="../media/image26.gif"/><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7.png"/><Relationship Id="rId1" Type="http://schemas.openxmlformats.org/officeDocument/2006/relationships/slideLayout" Target="../slideLayouts/slideLayout5.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1D6A7"/>
        </a:solidFill>
        <a:effectLst/>
      </p:bgPr>
    </p:bg>
    <p:spTree>
      <p:nvGrpSpPr>
        <p:cNvPr id="1" name=""/>
        <p:cNvGrpSpPr/>
        <p:nvPr/>
      </p:nvGrpSpPr>
      <p:grpSpPr>
        <a:xfrm>
          <a:off x="0" y="0"/>
          <a:ext cx="0" cy="0"/>
          <a:chOff x="0" y="0"/>
          <a:chExt cx="0" cy="0"/>
        </a:xfrm>
      </p:grpSpPr>
      <p:grpSp>
        <p:nvGrpSpPr>
          <p:cNvPr id="74" name="Group 2"/>
          <p:cNvGrpSpPr/>
          <p:nvPr/>
        </p:nvGrpSpPr>
        <p:grpSpPr>
          <a:xfrm>
            <a:off x="11688480" y="-108360"/>
            <a:ext cx="6598800" cy="6423480"/>
            <a:chOff x="11688480" y="-108360"/>
            <a:chExt cx="6598800" cy="6423480"/>
          </a:xfrm>
        </p:grpSpPr>
        <p:sp>
          <p:nvSpPr>
            <p:cNvPr id="75" name="Freeform 3"/>
            <p:cNvSpPr/>
            <p:nvPr/>
          </p:nvSpPr>
          <p:spPr>
            <a:xfrm>
              <a:off x="11688480" y="0"/>
              <a:ext cx="6598800" cy="6315120"/>
            </a:xfrm>
            <a:custGeom>
              <a:avLst/>
              <a:gdLst>
                <a:gd name="textAreaLeft" fmla="*/ 0 w 6598800"/>
                <a:gd name="textAreaRight" fmla="*/ 6599520 w 6598800"/>
                <a:gd name="textAreaTop" fmla="*/ 0 h 6315120"/>
                <a:gd name="textAreaBottom" fmla="*/ 6315840 h 6315120"/>
              </a:gdLst>
              <a:ahLst/>
              <a:cxnLst/>
              <a:rect l="textAreaLeft" t="textAreaTop" r="textAreaRight" b="textAreaBottom"/>
              <a:pathLst>
                <a:path w="1738114" h="1663420">
                  <a:moveTo>
                    <a:pt x="0" y="0"/>
                  </a:moveTo>
                  <a:lnTo>
                    <a:pt x="1738114" y="0"/>
                  </a:lnTo>
                  <a:lnTo>
                    <a:pt x="1738114" y="1663420"/>
                  </a:lnTo>
                  <a:lnTo>
                    <a:pt x="0" y="1663420"/>
                  </a:lnTo>
                  <a:close/>
                </a:path>
              </a:pathLst>
            </a:custGeom>
            <a:solidFill>
              <a:srgbClr val="E4F6CE"/>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sp>
          <p:nvSpPr>
            <p:cNvPr id="76" name="TextBox 4"/>
            <p:cNvSpPr/>
            <p:nvPr/>
          </p:nvSpPr>
          <p:spPr>
            <a:xfrm>
              <a:off x="11688480" y="-108360"/>
              <a:ext cx="6598800" cy="6423480"/>
            </a:xfrm>
            <a:prstGeom prst="rect">
              <a:avLst/>
            </a:prstGeom>
            <a:noFill/>
            <a:ln w="0">
              <a:noFill/>
            </a:ln>
          </p:spPr>
          <p:style>
            <a:lnRef idx="0">
              <a:scrgbClr r="0" g="0" b="0"/>
            </a:lnRef>
            <a:fillRef idx="0">
              <a:scrgbClr r="0" g="0" b="0"/>
            </a:fillRef>
            <a:effectRef idx="0">
              <a:scrgbClr r="0" g="0" b="0"/>
            </a:effectRef>
            <a:fontRef idx="minor"/>
          </p:style>
          <p:txBody>
            <a:bodyPr lIns="50760" tIns="50760" rIns="50760" bIns="50760" anchor="ctr">
              <a:noAutofit/>
            </a:bodyPr>
            <a:lstStyle/>
            <a:p>
              <a:pPr algn="ctr">
                <a:lnSpc>
                  <a:spcPts val="2100"/>
                </a:lnSpc>
                <a:tabLst>
                  <a:tab pos="0" algn="l"/>
                </a:tabLst>
              </a:pPr>
              <a:endParaRPr lang="en-US" sz="1800" b="0" u="none" strike="noStrike">
                <a:solidFill>
                  <a:srgbClr val="000000"/>
                </a:solidFill>
                <a:effectLst/>
                <a:uFillTx/>
                <a:latin typeface="Calibri"/>
                <a:ea typeface="DejaVu Sans"/>
              </a:endParaRPr>
            </a:p>
          </p:txBody>
        </p:sp>
      </p:grpSp>
      <p:sp>
        <p:nvSpPr>
          <p:cNvPr id="77" name="Freeform 5"/>
          <p:cNvSpPr/>
          <p:nvPr/>
        </p:nvSpPr>
        <p:spPr>
          <a:xfrm>
            <a:off x="12108960" y="0"/>
            <a:ext cx="6997320" cy="6315120"/>
          </a:xfrm>
          <a:custGeom>
            <a:avLst/>
            <a:gdLst>
              <a:gd name="textAreaLeft" fmla="*/ 0 w 6997320"/>
              <a:gd name="textAreaRight" fmla="*/ 6998040 w 6997320"/>
              <a:gd name="textAreaTop" fmla="*/ 0 h 6315120"/>
              <a:gd name="textAreaBottom" fmla="*/ 6315840 h 6315120"/>
            </a:gdLst>
            <a:ahLst/>
            <a:cxnLst/>
            <a:rect l="textAreaLeft" t="textAreaTop" r="textAreaRight" b="textAreaBottom"/>
            <a:pathLst>
              <a:path w="6998115" h="6315798">
                <a:moveTo>
                  <a:pt x="0" y="0"/>
                </a:moveTo>
                <a:lnTo>
                  <a:pt x="6998114" y="0"/>
                </a:lnTo>
                <a:lnTo>
                  <a:pt x="6998114" y="6315798"/>
                </a:lnTo>
                <a:lnTo>
                  <a:pt x="0" y="6315798"/>
                </a:lnTo>
                <a:lnTo>
                  <a:pt x="0" y="0"/>
                </a:lnTo>
                <a:close/>
              </a:path>
            </a:pathLst>
          </a:custGeom>
          <a:blipFill rotWithShape="0">
            <a:blip r:embed="rId2"/>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nvGrpSpPr>
          <p:cNvPr id="78" name="Group 6"/>
          <p:cNvGrpSpPr/>
          <p:nvPr/>
        </p:nvGrpSpPr>
        <p:grpSpPr>
          <a:xfrm>
            <a:off x="11688480" y="6207480"/>
            <a:ext cx="6598800" cy="4078800"/>
            <a:chOff x="11688480" y="6207480"/>
            <a:chExt cx="6598800" cy="4078800"/>
          </a:xfrm>
        </p:grpSpPr>
        <p:sp>
          <p:nvSpPr>
            <p:cNvPr id="79" name="Freeform 7"/>
            <p:cNvSpPr/>
            <p:nvPr/>
          </p:nvSpPr>
          <p:spPr>
            <a:xfrm>
              <a:off x="11688480" y="6315840"/>
              <a:ext cx="6598800" cy="3970440"/>
            </a:xfrm>
            <a:custGeom>
              <a:avLst/>
              <a:gdLst>
                <a:gd name="textAreaLeft" fmla="*/ 0 w 6598800"/>
                <a:gd name="textAreaRight" fmla="*/ 6599520 w 6598800"/>
                <a:gd name="textAreaTop" fmla="*/ 0 h 3970440"/>
                <a:gd name="textAreaBottom" fmla="*/ 3971160 h 3970440"/>
              </a:gdLst>
              <a:ahLst/>
              <a:cxnLst/>
              <a:rect l="textAreaLeft" t="textAreaTop" r="textAreaRight" b="textAreaBottom"/>
              <a:pathLst>
                <a:path w="1738114" h="1045913">
                  <a:moveTo>
                    <a:pt x="0" y="0"/>
                  </a:moveTo>
                  <a:lnTo>
                    <a:pt x="1738114" y="0"/>
                  </a:lnTo>
                  <a:lnTo>
                    <a:pt x="1738114" y="1045913"/>
                  </a:lnTo>
                  <a:lnTo>
                    <a:pt x="0" y="1045913"/>
                  </a:lnTo>
                  <a:close/>
                </a:path>
              </a:pathLst>
            </a:custGeom>
            <a:solidFill>
              <a:srgbClr val="E4F6CE"/>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sp>
          <p:nvSpPr>
            <p:cNvPr id="80" name="TextBox 8"/>
            <p:cNvSpPr/>
            <p:nvPr/>
          </p:nvSpPr>
          <p:spPr>
            <a:xfrm>
              <a:off x="11688480" y="6207480"/>
              <a:ext cx="6598800" cy="4078800"/>
            </a:xfrm>
            <a:prstGeom prst="rect">
              <a:avLst/>
            </a:prstGeom>
            <a:noFill/>
            <a:ln w="0">
              <a:noFill/>
            </a:ln>
          </p:spPr>
          <p:style>
            <a:lnRef idx="0">
              <a:scrgbClr r="0" g="0" b="0"/>
            </a:lnRef>
            <a:fillRef idx="0">
              <a:scrgbClr r="0" g="0" b="0"/>
            </a:fillRef>
            <a:effectRef idx="0">
              <a:scrgbClr r="0" g="0" b="0"/>
            </a:effectRef>
            <a:fontRef idx="minor"/>
          </p:style>
          <p:txBody>
            <a:bodyPr lIns="50760" tIns="50760" rIns="50760" bIns="50760" anchor="ctr">
              <a:noAutofit/>
            </a:bodyPr>
            <a:lstStyle/>
            <a:p>
              <a:pPr algn="ctr">
                <a:lnSpc>
                  <a:spcPts val="2100"/>
                </a:lnSpc>
                <a:tabLst>
                  <a:tab pos="0" algn="l"/>
                </a:tabLst>
              </a:pPr>
              <a:endParaRPr lang="en-US" sz="1800" b="0" u="none" strike="noStrike">
                <a:solidFill>
                  <a:srgbClr val="000000"/>
                </a:solidFill>
                <a:effectLst/>
                <a:uFillTx/>
                <a:latin typeface="Calibri"/>
                <a:ea typeface="DejaVu Sans"/>
              </a:endParaRPr>
            </a:p>
          </p:txBody>
        </p:sp>
      </p:grpSp>
      <p:sp>
        <p:nvSpPr>
          <p:cNvPr id="81" name="TextBox 9"/>
          <p:cNvSpPr/>
          <p:nvPr/>
        </p:nvSpPr>
        <p:spPr>
          <a:xfrm>
            <a:off x="13518650" y="9018848"/>
            <a:ext cx="4943880" cy="362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ts val="2860"/>
              </a:lnSpc>
              <a:tabLst>
                <a:tab pos="0" algn="l"/>
              </a:tabLst>
            </a:pPr>
            <a:r>
              <a:rPr lang="en-US" sz="2200" b="1" u="none" strike="noStrike" dirty="0">
                <a:solidFill>
                  <a:srgbClr val="0E1411"/>
                </a:solidFill>
                <a:effectLst/>
                <a:uFillTx/>
                <a:latin typeface="Open Sauce Medium"/>
                <a:ea typeface="Open Sauce Medium"/>
              </a:rPr>
              <a:t>8 </a:t>
            </a:r>
            <a:r>
              <a:rPr lang="en-US" sz="2200" b="1" u="none" strike="noStrike" dirty="0" err="1">
                <a:solidFill>
                  <a:srgbClr val="0E1411"/>
                </a:solidFill>
                <a:effectLst/>
                <a:uFillTx/>
                <a:latin typeface="Open Sauce Medium"/>
                <a:ea typeface="Open Sauce Medium"/>
              </a:rPr>
              <a:t>iunie</a:t>
            </a:r>
            <a:r>
              <a:rPr lang="en-US" sz="2200" b="1" u="none" strike="noStrike" dirty="0">
                <a:solidFill>
                  <a:srgbClr val="0E1411"/>
                </a:solidFill>
                <a:effectLst/>
                <a:uFillTx/>
                <a:latin typeface="Open Sauce Medium"/>
                <a:ea typeface="Open Sauce Medium"/>
              </a:rPr>
              <a:t> 2026 @ 19:00 </a:t>
            </a:r>
            <a:endParaRPr lang="en-US" sz="2200" b="0" u="none" strike="noStrike" dirty="0">
              <a:solidFill>
                <a:srgbClr val="000000"/>
              </a:solidFill>
              <a:effectLst/>
              <a:uFillTx/>
              <a:latin typeface="Arial"/>
            </a:endParaRPr>
          </a:p>
        </p:txBody>
      </p:sp>
      <p:grpSp>
        <p:nvGrpSpPr>
          <p:cNvPr id="82" name="Group 10"/>
          <p:cNvGrpSpPr/>
          <p:nvPr/>
        </p:nvGrpSpPr>
        <p:grpSpPr>
          <a:xfrm>
            <a:off x="916560" y="1717920"/>
            <a:ext cx="9464400" cy="4169160"/>
            <a:chOff x="916560" y="1717920"/>
            <a:chExt cx="9464400" cy="4169160"/>
          </a:xfrm>
        </p:grpSpPr>
        <p:sp>
          <p:nvSpPr>
            <p:cNvPr id="83" name="TextBox 11"/>
            <p:cNvSpPr/>
            <p:nvPr/>
          </p:nvSpPr>
          <p:spPr>
            <a:xfrm>
              <a:off x="916560" y="5487120"/>
              <a:ext cx="9242640" cy="3999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3149"/>
                </a:lnSpc>
                <a:tabLst>
                  <a:tab pos="0" algn="l"/>
                </a:tabLst>
              </a:pPr>
              <a:endParaRPr lang="ro-RO" sz="1800" b="0" u="none" strike="noStrike">
                <a:solidFill>
                  <a:srgbClr val="000000"/>
                </a:solidFill>
                <a:effectLst/>
                <a:uFillTx/>
                <a:latin typeface="Arial"/>
                <a:ea typeface="DejaVu Sans"/>
              </a:endParaRPr>
            </a:p>
          </p:txBody>
        </p:sp>
        <p:sp>
          <p:nvSpPr>
            <p:cNvPr id="84" name="TextBox 12"/>
            <p:cNvSpPr/>
            <p:nvPr/>
          </p:nvSpPr>
          <p:spPr>
            <a:xfrm>
              <a:off x="932040" y="1717920"/>
              <a:ext cx="9448920" cy="33534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13201"/>
                </a:lnSpc>
                <a:tabLst>
                  <a:tab pos="0" algn="l"/>
                </a:tabLst>
              </a:pPr>
              <a:r>
                <a:rPr lang="en-US" sz="8000" b="0" u="none" strike="noStrike" dirty="0" err="1">
                  <a:solidFill>
                    <a:srgbClr val="0E1411"/>
                  </a:solidFill>
                  <a:effectLst/>
                  <a:uFillTx/>
                  <a:latin typeface="Arial"/>
                  <a:ea typeface="Sedgwick Ave"/>
                </a:rPr>
                <a:t>Sisteme</a:t>
              </a:r>
              <a:r>
                <a:rPr lang="en-US" sz="8000" b="0" u="none" strike="noStrike" dirty="0">
                  <a:solidFill>
                    <a:srgbClr val="0E1411"/>
                  </a:solidFill>
                  <a:effectLst/>
                  <a:uFillTx/>
                  <a:latin typeface="Arial"/>
                  <a:ea typeface="Sedgwick Ave"/>
                </a:rPr>
                <a:t> de </a:t>
              </a:r>
              <a:r>
                <a:rPr lang="en-US" sz="8000" b="0" u="none" strike="noStrike" dirty="0" err="1">
                  <a:solidFill>
                    <a:srgbClr val="0E1411"/>
                  </a:solidFill>
                  <a:effectLst/>
                  <a:uFillTx/>
                  <a:latin typeface="Arial"/>
                  <a:ea typeface="Sedgwick Ave"/>
                </a:rPr>
                <a:t>Stocare</a:t>
              </a:r>
              <a:r>
                <a:rPr lang="en-US" sz="8000" b="0" u="none" strike="noStrike" dirty="0">
                  <a:solidFill>
                    <a:srgbClr val="0E1411"/>
                  </a:solidFill>
                  <a:effectLst/>
                  <a:uFillTx/>
                  <a:latin typeface="Arial"/>
                  <a:ea typeface="Sedgwick Ave"/>
                </a:rPr>
                <a:t> a Energiei Electrice</a:t>
              </a:r>
              <a:endParaRPr lang="en-US" sz="8000" b="0" u="none" strike="noStrike" dirty="0">
                <a:solidFill>
                  <a:srgbClr val="000000"/>
                </a:solidFill>
                <a:effectLst/>
                <a:uFillTx/>
                <a:latin typeface="Arial"/>
              </a:endParaRPr>
            </a:p>
          </p:txBody>
        </p:sp>
      </p:grpSp>
      <p:grpSp>
        <p:nvGrpSpPr>
          <p:cNvPr id="85" name="Group 13"/>
          <p:cNvGrpSpPr/>
          <p:nvPr/>
        </p:nvGrpSpPr>
        <p:grpSpPr>
          <a:xfrm>
            <a:off x="916920" y="7324200"/>
            <a:ext cx="9242640" cy="1010160"/>
            <a:chOff x="916920" y="7324200"/>
            <a:chExt cx="9242640" cy="1010160"/>
          </a:xfrm>
        </p:grpSpPr>
        <p:sp>
          <p:nvSpPr>
            <p:cNvPr id="86" name="TextBox 14"/>
            <p:cNvSpPr/>
            <p:nvPr/>
          </p:nvSpPr>
          <p:spPr>
            <a:xfrm>
              <a:off x="916920" y="7890480"/>
              <a:ext cx="9242640" cy="4438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3498"/>
                </a:lnSpc>
              </a:pPr>
              <a:r>
                <a:rPr lang="en-US" sz="2450" b="0" u="none" strike="noStrike">
                  <a:solidFill>
                    <a:srgbClr val="0E1411"/>
                  </a:solidFill>
                  <a:effectLst/>
                  <a:uFillTx/>
                  <a:latin typeface="Open Sauce"/>
                  <a:ea typeface="Open Sauce"/>
                </a:rPr>
                <a:t>Cooperativa de Energie</a:t>
              </a:r>
              <a:endParaRPr lang="en-US" sz="2450" b="0" u="none" strike="noStrike">
                <a:solidFill>
                  <a:srgbClr val="000000"/>
                </a:solidFill>
                <a:effectLst/>
                <a:uFillTx/>
                <a:latin typeface="Arial"/>
              </a:endParaRPr>
            </a:p>
          </p:txBody>
        </p:sp>
        <p:sp>
          <p:nvSpPr>
            <p:cNvPr id="87" name="TextBox 15"/>
            <p:cNvSpPr/>
            <p:nvPr/>
          </p:nvSpPr>
          <p:spPr>
            <a:xfrm>
              <a:off x="916920" y="7324200"/>
              <a:ext cx="9242640" cy="495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3900"/>
                </a:lnSpc>
              </a:pPr>
              <a:r>
                <a:rPr lang="en-US" sz="3000" b="1" u="none" strike="noStrike">
                  <a:solidFill>
                    <a:srgbClr val="0E1411"/>
                  </a:solidFill>
                  <a:effectLst/>
                  <a:uFillTx/>
                  <a:latin typeface="Open Sauce Semi-Bold"/>
                  <a:ea typeface="Open Sauce Semi-Bold"/>
                </a:rPr>
                <a:t>Bogdan Stroe</a:t>
              </a:r>
              <a:endParaRPr lang="en-US" sz="3000" b="0" u="none" strike="noStrike">
                <a:solidFill>
                  <a:srgbClr val="000000"/>
                </a:solidFill>
                <a:effectLst/>
                <a:uFillTx/>
                <a:latin typeface="Arial"/>
              </a:endParaRPr>
            </a:p>
          </p:txBody>
        </p:sp>
      </p:grpSp>
      <p:grpSp>
        <p:nvGrpSpPr>
          <p:cNvPr id="88" name="Group 16"/>
          <p:cNvGrpSpPr/>
          <p:nvPr/>
        </p:nvGrpSpPr>
        <p:grpSpPr>
          <a:xfrm>
            <a:off x="11877480" y="525240"/>
            <a:ext cx="7460280" cy="7775280"/>
            <a:chOff x="11877480" y="525240"/>
            <a:chExt cx="7460280" cy="7775280"/>
          </a:xfrm>
        </p:grpSpPr>
        <p:sp>
          <p:nvSpPr>
            <p:cNvPr id="89" name="Freeform 17"/>
            <p:cNvSpPr/>
            <p:nvPr/>
          </p:nvSpPr>
          <p:spPr>
            <a:xfrm>
              <a:off x="11877480" y="525240"/>
              <a:ext cx="7460280" cy="7775280"/>
            </a:xfrm>
            <a:custGeom>
              <a:avLst/>
              <a:gdLst>
                <a:gd name="textAreaLeft" fmla="*/ 0 w 7460280"/>
                <a:gd name="textAreaRight" fmla="*/ 7461000 w 7460280"/>
                <a:gd name="textAreaTop" fmla="*/ 0 h 7775280"/>
                <a:gd name="textAreaBottom" fmla="*/ 7776000 h 7775280"/>
              </a:gdLst>
              <a:ahLst/>
              <a:cxnLst/>
              <a:rect l="textAreaLeft" t="textAreaTop" r="textAreaRight" b="textAreaBottom"/>
              <a:pathLst>
                <a:path w="6379210" h="6648450">
                  <a:moveTo>
                    <a:pt x="2320290" y="62230"/>
                  </a:moveTo>
                  <a:cubicBezTo>
                    <a:pt x="2166620" y="95250"/>
                    <a:pt x="58420" y="3027680"/>
                    <a:pt x="29210" y="3183890"/>
                  </a:cubicBezTo>
                  <a:cubicBezTo>
                    <a:pt x="0" y="3340100"/>
                    <a:pt x="2232660" y="6399530"/>
                    <a:pt x="2320290" y="6523990"/>
                  </a:cubicBezTo>
                  <a:cubicBezTo>
                    <a:pt x="2407920" y="6648450"/>
                    <a:pt x="6031230" y="5805170"/>
                    <a:pt x="6176010" y="5789930"/>
                  </a:cubicBezTo>
                  <a:cubicBezTo>
                    <a:pt x="6320790" y="5774690"/>
                    <a:pt x="6379210" y="1374140"/>
                    <a:pt x="6379210" y="1154430"/>
                  </a:cubicBezTo>
                  <a:cubicBezTo>
                    <a:pt x="6379210" y="934720"/>
                    <a:pt x="2609850" y="0"/>
                    <a:pt x="2320290" y="62230"/>
                  </a:cubicBezTo>
                  <a:close/>
                </a:path>
              </a:pathLst>
            </a:cu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sp>
        <p:nvSpPr>
          <p:cNvPr id="90" name="TextBox 19"/>
          <p:cNvSpPr/>
          <p:nvPr/>
        </p:nvSpPr>
        <p:spPr>
          <a:xfrm>
            <a:off x="5400" y="9679680"/>
            <a:ext cx="4987080" cy="334080"/>
          </a:xfrm>
          <a:prstGeom prst="rect">
            <a:avLst/>
          </a:prstGeom>
          <a:noFill/>
          <a:ln w="0">
            <a:noFill/>
          </a:ln>
        </p:spPr>
        <p:style>
          <a:lnRef idx="0">
            <a:scrgbClr r="0" g="0" b="0"/>
          </a:lnRef>
          <a:fillRef idx="0">
            <a:scrgbClr r="0" g="0" b="0"/>
          </a:fillRef>
          <a:effectRef idx="0">
            <a:scrgbClr r="0" g="0" b="0"/>
          </a:effectRef>
          <a:fontRef idx="minor"/>
        </p:style>
        <p:txBody>
          <a:bodyPr horzOverflow="overflow" lIns="90000" tIns="45000" rIns="90000" bIns="45000" numCol="1" spcCol="0" anchor="t">
            <a:spAutoFit/>
          </a:bodyPr>
          <a:lstStyle/>
          <a:p>
            <a:pPr>
              <a:lnSpc>
                <a:spcPct val="100000"/>
              </a:lnSpc>
            </a:pPr>
            <a:r>
              <a:rPr lang="en-US" sz="1600" b="1" u="none" strike="noStrike">
                <a:solidFill>
                  <a:srgbClr val="000000"/>
                </a:solidFill>
                <a:effectLst/>
                <a:uFillTx/>
                <a:latin typeface="Calibri"/>
                <a:ea typeface="DejaVu Sans"/>
              </a:rPr>
              <a:t>101120519 — LIFE22-CET-LIFE-COMET</a:t>
            </a:r>
            <a:endParaRPr lang="en-US" sz="1600" b="0" u="none" strike="noStrike">
              <a:solidFill>
                <a:srgbClr val="000000"/>
              </a:solidFill>
              <a:effectLst/>
              <a:uFillTx/>
              <a:latin typeface="Arial"/>
            </a:endParaRPr>
          </a:p>
        </p:txBody>
      </p:sp>
      <p:pic>
        <p:nvPicPr>
          <p:cNvPr id="92" name="Picture 17" descr="Blue text on a black background  AI-generated content may be incorrect."/>
          <p:cNvPicPr/>
          <p:nvPr/>
        </p:nvPicPr>
        <p:blipFill>
          <a:blip r:embed="rId4"/>
          <a:stretch/>
        </p:blipFill>
        <p:spPr>
          <a:xfrm>
            <a:off x="14739840" y="9382088"/>
            <a:ext cx="3542760" cy="742320"/>
          </a:xfrm>
          <a:prstGeom prst="rect">
            <a:avLst/>
          </a:prstGeom>
          <a:noFill/>
          <a:ln w="0">
            <a:noFill/>
          </a:ln>
        </p:spPr>
      </p:pic>
      <p:sp>
        <p:nvSpPr>
          <p:cNvPr id="2" name="PlaceHolder 1"/>
          <p:cNvSpPr>
            <a:spLocks noGrp="1"/>
          </p:cNvSpPr>
          <p:nvPr>
            <p:ph type="ftr" idx="13"/>
          </p:nvPr>
        </p:nvSpPr>
        <p:spPr/>
        <p:txBody>
          <a:bodyPr/>
          <a:lstStyle/>
          <a:p>
            <a:r>
              <a:t>  </a:t>
            </a:r>
          </a:p>
        </p:txBody>
      </p:sp>
      <p:pic>
        <p:nvPicPr>
          <p:cNvPr id="3" name="Picture 22">
            <a:extLst>
              <a:ext uri="{FF2B5EF4-FFF2-40B4-BE49-F238E27FC236}">
                <a16:creationId xmlns:a16="http://schemas.microsoft.com/office/drawing/2014/main" id="{A7F9434F-F54D-2333-6F35-140ED22F290D}"/>
              </a:ext>
            </a:extLst>
          </p:cNvPr>
          <p:cNvPicPr/>
          <p:nvPr/>
        </p:nvPicPr>
        <p:blipFill>
          <a:blip r:embed="rId5"/>
          <a:stretch/>
        </p:blipFill>
        <p:spPr>
          <a:xfrm>
            <a:off x="538851" y="310680"/>
            <a:ext cx="1655280" cy="937800"/>
          </a:xfrm>
          <a:prstGeom prst="rect">
            <a:avLst/>
          </a:prstGeom>
          <a:noFill/>
          <a:ln w="0">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C1D6A7"/>
        </a:solidFill>
        <a:effectLst/>
      </p:bgPr>
    </p:bg>
    <p:spTree>
      <p:nvGrpSpPr>
        <p:cNvPr id="1" name=""/>
        <p:cNvGrpSpPr/>
        <p:nvPr/>
      </p:nvGrpSpPr>
      <p:grpSpPr>
        <a:xfrm>
          <a:off x="0" y="0"/>
          <a:ext cx="0" cy="0"/>
          <a:chOff x="0" y="0"/>
          <a:chExt cx="0" cy="0"/>
        </a:xfrm>
      </p:grpSpPr>
      <p:grpSp>
        <p:nvGrpSpPr>
          <p:cNvPr id="93" name="Group 2"/>
          <p:cNvGrpSpPr/>
          <p:nvPr/>
        </p:nvGrpSpPr>
        <p:grpSpPr>
          <a:xfrm>
            <a:off x="0" y="-108360"/>
            <a:ext cx="18287280" cy="4197240"/>
            <a:chOff x="0" y="-108360"/>
            <a:chExt cx="18287280" cy="4197240"/>
          </a:xfrm>
        </p:grpSpPr>
        <p:sp>
          <p:nvSpPr>
            <p:cNvPr id="94" name="Freeform 3"/>
            <p:cNvSpPr/>
            <p:nvPr/>
          </p:nvSpPr>
          <p:spPr>
            <a:xfrm>
              <a:off x="0" y="0"/>
              <a:ext cx="18287280" cy="4088520"/>
            </a:xfrm>
            <a:custGeom>
              <a:avLst/>
              <a:gdLst>
                <a:gd name="textAreaLeft" fmla="*/ 0 w 18287280"/>
                <a:gd name="textAreaRight" fmla="*/ 18288000 w 18287280"/>
                <a:gd name="textAreaTop" fmla="*/ 0 h 4088520"/>
                <a:gd name="textAreaBottom" fmla="*/ 4089240 h 4088520"/>
              </a:gdLst>
              <a:ahLst/>
              <a:cxnLst/>
              <a:rect l="textAreaLeft" t="textAreaTop" r="textAreaRight" b="textAreaBottom"/>
              <a:pathLst>
                <a:path w="4816592" h="1077046">
                  <a:moveTo>
                    <a:pt x="0" y="0"/>
                  </a:moveTo>
                  <a:lnTo>
                    <a:pt x="4816592" y="0"/>
                  </a:lnTo>
                  <a:lnTo>
                    <a:pt x="4816592" y="1077046"/>
                  </a:lnTo>
                  <a:lnTo>
                    <a:pt x="0" y="1077046"/>
                  </a:lnTo>
                  <a:close/>
                </a:path>
              </a:pathLst>
            </a:custGeom>
            <a:solidFill>
              <a:srgbClr val="E4F6CE"/>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GB" sz="1800" b="0" u="none" strike="noStrike">
                <a:solidFill>
                  <a:srgbClr val="000000"/>
                </a:solidFill>
                <a:effectLst/>
                <a:uFillTx/>
                <a:latin typeface="Calibri"/>
                <a:ea typeface="DejaVu Sans"/>
              </a:endParaRPr>
            </a:p>
          </p:txBody>
        </p:sp>
        <p:sp>
          <p:nvSpPr>
            <p:cNvPr id="95" name="TextBox 4"/>
            <p:cNvSpPr/>
            <p:nvPr/>
          </p:nvSpPr>
          <p:spPr>
            <a:xfrm>
              <a:off x="0" y="-108360"/>
              <a:ext cx="18287280" cy="4197240"/>
            </a:xfrm>
            <a:prstGeom prst="rect">
              <a:avLst/>
            </a:prstGeom>
            <a:noFill/>
            <a:ln w="0">
              <a:noFill/>
            </a:ln>
          </p:spPr>
          <p:style>
            <a:lnRef idx="0">
              <a:scrgbClr r="0" g="0" b="0"/>
            </a:lnRef>
            <a:fillRef idx="0">
              <a:scrgbClr r="0" g="0" b="0"/>
            </a:fillRef>
            <a:effectRef idx="0">
              <a:scrgbClr r="0" g="0" b="0"/>
            </a:effectRef>
            <a:fontRef idx="minor"/>
          </p:style>
          <p:txBody>
            <a:bodyPr lIns="50760" tIns="50760" rIns="50760" bIns="50760" anchor="ctr">
              <a:noAutofit/>
            </a:bodyPr>
            <a:lstStyle/>
            <a:p>
              <a:endParaRPr lang="en-US" sz="1800" b="0" u="none" strike="noStrike">
                <a:solidFill>
                  <a:srgbClr val="000000"/>
                </a:solidFill>
                <a:effectLst/>
                <a:uFillTx/>
                <a:latin typeface="Calibri"/>
                <a:ea typeface="DejaVu Sans"/>
              </a:endParaRPr>
            </a:p>
          </p:txBody>
        </p:sp>
      </p:grpSp>
      <p:sp>
        <p:nvSpPr>
          <p:cNvPr id="96" name="TextBox 5"/>
          <p:cNvSpPr/>
          <p:nvPr/>
        </p:nvSpPr>
        <p:spPr>
          <a:xfrm>
            <a:off x="1028880" y="1523880"/>
            <a:ext cx="10276200" cy="1828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gn="ctr">
              <a:lnSpc>
                <a:spcPct val="100000"/>
              </a:lnSpc>
              <a:tabLst>
                <a:tab pos="0" algn="l"/>
              </a:tabLst>
            </a:pPr>
            <a:r>
              <a:rPr lang="en-US" sz="6000" b="0" u="none" strike="noStrike">
                <a:solidFill>
                  <a:srgbClr val="000000"/>
                </a:solidFill>
                <a:effectLst/>
                <a:uFillTx/>
                <a:latin typeface="Segoe UI Semibold"/>
                <a:ea typeface="Sedgwick Ave"/>
              </a:rPr>
              <a:t>De Ce Avem Nevoie de Stocarea Energiei?</a:t>
            </a:r>
            <a:endParaRPr lang="en-US" sz="6000" b="0" u="none" strike="noStrike">
              <a:solidFill>
                <a:srgbClr val="000000"/>
              </a:solidFill>
              <a:effectLst/>
              <a:uFillTx/>
              <a:latin typeface="Arial"/>
            </a:endParaRPr>
          </a:p>
        </p:txBody>
      </p:sp>
      <p:sp>
        <p:nvSpPr>
          <p:cNvPr id="99" name="Freeform 17"/>
          <p:cNvSpPr/>
          <p:nvPr/>
        </p:nvSpPr>
        <p:spPr>
          <a:xfrm rot="317400">
            <a:off x="11160720" y="6379200"/>
            <a:ext cx="6997320" cy="6315120"/>
          </a:xfrm>
          <a:custGeom>
            <a:avLst/>
            <a:gdLst>
              <a:gd name="textAreaLeft" fmla="*/ 0 w 6997320"/>
              <a:gd name="textAreaRight" fmla="*/ 6998040 w 6997320"/>
              <a:gd name="textAreaTop" fmla="*/ 0 h 6315120"/>
              <a:gd name="textAreaBottom" fmla="*/ 6315840 h 6315120"/>
            </a:gdLst>
            <a:ahLst/>
            <a:cxnLst/>
            <a:rect l="textAreaLeft" t="textAreaTop" r="textAreaRight" b="textAreaBottom"/>
            <a:pathLst>
              <a:path w="6998115" h="6315798">
                <a:moveTo>
                  <a:pt x="0" y="0"/>
                </a:moveTo>
                <a:lnTo>
                  <a:pt x="6998114" y="0"/>
                </a:lnTo>
                <a:lnTo>
                  <a:pt x="6998114" y="6315798"/>
                </a:lnTo>
                <a:lnTo>
                  <a:pt x="0" y="6315798"/>
                </a:lnTo>
                <a:lnTo>
                  <a:pt x="0" y="0"/>
                </a:lnTo>
                <a:close/>
              </a:path>
            </a:pathLst>
          </a:custGeom>
          <a:blipFill rotWithShape="0">
            <a:blip r:embed="rId2"/>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GB" sz="1800" b="0" u="none" strike="noStrike">
              <a:solidFill>
                <a:srgbClr val="000000"/>
              </a:solidFill>
              <a:effectLst/>
              <a:uFillTx/>
              <a:latin typeface="Calibri"/>
              <a:ea typeface="DejaVu Sans"/>
            </a:endParaRPr>
          </a:p>
        </p:txBody>
      </p:sp>
      <p:pic>
        <p:nvPicPr>
          <p:cNvPr id="101" name="Picture 19" descr="Blue text on a black background  AI-generated content may be incorrect."/>
          <p:cNvPicPr/>
          <p:nvPr/>
        </p:nvPicPr>
        <p:blipFill>
          <a:blip r:embed="rId3"/>
          <a:stretch/>
        </p:blipFill>
        <p:spPr>
          <a:xfrm>
            <a:off x="7753320" y="9426960"/>
            <a:ext cx="3542760" cy="742320"/>
          </a:xfrm>
          <a:prstGeom prst="rect">
            <a:avLst/>
          </a:prstGeom>
          <a:noFill/>
          <a:ln w="0">
            <a:noFill/>
          </a:ln>
        </p:spPr>
      </p:pic>
      <p:sp>
        <p:nvSpPr>
          <p:cNvPr id="102" name="Dreptunghi 101"/>
          <p:cNvSpPr/>
          <p:nvPr/>
        </p:nvSpPr>
        <p:spPr>
          <a:xfrm>
            <a:off x="1308600" y="4572000"/>
            <a:ext cx="8749800" cy="3673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ro-RO" sz="3600" b="0" u="none" strike="noStrike">
                <a:solidFill>
                  <a:srgbClr val="000000"/>
                </a:solidFill>
                <a:effectLst/>
                <a:uFillTx/>
                <a:latin typeface="Arial"/>
              </a:rPr>
              <a:t>Gestionarea intermitenței și decuplarea de consum</a:t>
            </a:r>
            <a:endParaRPr lang="en-US" sz="3600" b="0" u="none" strike="noStrike">
              <a:solidFill>
                <a:srgbClr val="000000"/>
              </a:solidFill>
              <a:effectLst/>
              <a:uFillTx/>
              <a:latin typeface="Arial"/>
            </a:endParaRPr>
          </a:p>
          <a:p>
            <a:pPr marL="216000" indent="-216000">
              <a:lnSpc>
                <a:spcPct val="100000"/>
              </a:lnSpc>
              <a:buClr>
                <a:srgbClr val="000000"/>
              </a:buClr>
              <a:buSzPct val="45000"/>
              <a:buFont typeface="Wingdings" charset="2"/>
              <a:buChar char=""/>
            </a:pPr>
            <a:r>
              <a:rPr lang="ro-RO" sz="3600" b="0" u="none" strike="noStrike">
                <a:solidFill>
                  <a:srgbClr val="000000"/>
                </a:solidFill>
                <a:effectLst/>
                <a:uFillTx/>
                <a:latin typeface="Arial"/>
              </a:rPr>
              <a:t>Arbitrajul și valorificarea volatilității prețurilor</a:t>
            </a:r>
            <a:endParaRPr lang="en-US" sz="3600" b="0" u="none" strike="noStrike">
              <a:solidFill>
                <a:srgbClr val="000000"/>
              </a:solidFill>
              <a:effectLst/>
              <a:uFillTx/>
              <a:latin typeface="Arial"/>
            </a:endParaRPr>
          </a:p>
          <a:p>
            <a:pPr marL="216000" indent="-216000">
              <a:lnSpc>
                <a:spcPct val="100000"/>
              </a:lnSpc>
              <a:buClr>
                <a:srgbClr val="000000"/>
              </a:buClr>
              <a:buSzPct val="45000"/>
              <a:buFont typeface="Wingdings" charset="2"/>
              <a:buChar char=""/>
            </a:pPr>
            <a:r>
              <a:rPr lang="ro-RO" sz="3600" b="0" u="none" strike="noStrike">
                <a:solidFill>
                  <a:srgbClr val="000000"/>
                </a:solidFill>
                <a:effectLst/>
                <a:uFillTx/>
                <a:latin typeface="Arial"/>
              </a:rPr>
              <a:t>Nivelarea curbelor de consum (Peak Shaving)</a:t>
            </a:r>
            <a:endParaRPr lang="en-US" sz="3600" b="0" u="none" strike="noStrike">
              <a:solidFill>
                <a:srgbClr val="000000"/>
              </a:solidFill>
              <a:effectLst/>
              <a:uFillTx/>
              <a:latin typeface="Arial"/>
            </a:endParaRPr>
          </a:p>
          <a:p>
            <a:pPr marL="216000" indent="-216000">
              <a:lnSpc>
                <a:spcPct val="100000"/>
              </a:lnSpc>
              <a:buClr>
                <a:srgbClr val="000000"/>
              </a:buClr>
              <a:buSzPct val="45000"/>
              <a:buFont typeface="Wingdings" charset="2"/>
              <a:buChar char=""/>
            </a:pPr>
            <a:r>
              <a:rPr lang="ro-RO" sz="3600" b="0" u="none" strike="noStrike">
                <a:solidFill>
                  <a:srgbClr val="000000"/>
                </a:solidFill>
                <a:effectLst/>
                <a:uFillTx/>
                <a:latin typeface="Arial"/>
              </a:rPr>
              <a:t>Stabilitatea rețelei și serviciile de sistem</a:t>
            </a:r>
            <a:endParaRPr lang="en-US" sz="3600" b="0" u="none" strike="noStrike">
              <a:solidFill>
                <a:srgbClr val="000000"/>
              </a:solidFill>
              <a:effectLst/>
              <a:uFillTx/>
              <a:latin typeface="Arial"/>
            </a:endParaRPr>
          </a:p>
          <a:p>
            <a:pPr marL="216000" indent="-216000">
              <a:lnSpc>
                <a:spcPct val="100000"/>
              </a:lnSpc>
              <a:buClr>
                <a:srgbClr val="000000"/>
              </a:buClr>
              <a:buSzPct val="45000"/>
              <a:buFont typeface="Wingdings" charset="2"/>
              <a:buChar char=""/>
            </a:pPr>
            <a:r>
              <a:rPr lang="ro-RO" sz="3600" b="0" u="none" strike="noStrike">
                <a:solidFill>
                  <a:srgbClr val="000000"/>
                </a:solidFill>
                <a:effectLst/>
                <a:uFillTx/>
                <a:latin typeface="Arial"/>
              </a:rPr>
              <a:t>Securitatea energetică și independența</a:t>
            </a:r>
            <a:endParaRPr lang="en-US" sz="3600" b="0" u="none" strike="noStrike">
              <a:solidFill>
                <a:srgbClr val="000000"/>
              </a:solidFill>
              <a:effectLst/>
              <a:uFillTx/>
              <a:latin typeface="Arial"/>
            </a:endParaRPr>
          </a:p>
        </p:txBody>
      </p:sp>
      <p:pic>
        <p:nvPicPr>
          <p:cNvPr id="2" name="Picture 18">
            <a:extLst>
              <a:ext uri="{FF2B5EF4-FFF2-40B4-BE49-F238E27FC236}">
                <a16:creationId xmlns:a16="http://schemas.microsoft.com/office/drawing/2014/main" id="{41E04384-D199-08FC-AA73-88CB790485D6}"/>
              </a:ext>
            </a:extLst>
          </p:cNvPr>
          <p:cNvPicPr/>
          <p:nvPr/>
        </p:nvPicPr>
        <p:blipFill>
          <a:blip r:embed="rId4"/>
          <a:stretch/>
        </p:blipFill>
        <p:spPr>
          <a:xfrm>
            <a:off x="623880" y="527040"/>
            <a:ext cx="1655280" cy="937800"/>
          </a:xfrm>
          <a:prstGeom prst="rect">
            <a:avLst/>
          </a:prstGeom>
          <a:noFill/>
          <a:ln w="0">
            <a:noFill/>
          </a:ln>
        </p:spPr>
      </p:pic>
      <p:grpSp>
        <p:nvGrpSpPr>
          <p:cNvPr id="97" name="Group 15"/>
          <p:cNvGrpSpPr/>
          <p:nvPr/>
        </p:nvGrpSpPr>
        <p:grpSpPr>
          <a:xfrm>
            <a:off x="10774800" y="1012680"/>
            <a:ext cx="7135560" cy="8337600"/>
            <a:chOff x="10774800" y="1012680"/>
            <a:chExt cx="7135560" cy="8337600"/>
          </a:xfrm>
        </p:grpSpPr>
        <p:sp>
          <p:nvSpPr>
            <p:cNvPr id="98" name="Freeform 16"/>
            <p:cNvSpPr/>
            <p:nvPr/>
          </p:nvSpPr>
          <p:spPr>
            <a:xfrm rot="21498000">
              <a:off x="10893960" y="1112760"/>
              <a:ext cx="6897240" cy="8136720"/>
            </a:xfrm>
            <a:custGeom>
              <a:avLst/>
              <a:gdLst>
                <a:gd name="textAreaLeft" fmla="*/ 0 w 6897240"/>
                <a:gd name="textAreaRight" fmla="*/ 6897960 w 6897240"/>
                <a:gd name="textAreaTop" fmla="*/ 0 h 8136720"/>
                <a:gd name="textAreaBottom" fmla="*/ 8137440 h 8136720"/>
              </a:gdLst>
              <a:ahLst/>
              <a:cxnLst/>
              <a:rect l="textAreaLeft" t="textAreaTop" r="textAreaRight" b="textAreaBottom"/>
              <a:pathLst>
                <a:path w="6459341" h="7620109">
                  <a:moveTo>
                    <a:pt x="117861" y="2219600"/>
                  </a:moveTo>
                  <a:cubicBezTo>
                    <a:pt x="34571" y="2328937"/>
                    <a:pt x="0" y="5248927"/>
                    <a:pt x="18529" y="5352392"/>
                  </a:cubicBezTo>
                  <a:cubicBezTo>
                    <a:pt x="37058" y="5455858"/>
                    <a:pt x="2921792" y="7620109"/>
                    <a:pt x="3091005" y="7612426"/>
                  </a:cubicBezTo>
                  <a:cubicBezTo>
                    <a:pt x="3260217" y="7604742"/>
                    <a:pt x="6143799" y="5698088"/>
                    <a:pt x="6169008" y="5533664"/>
                  </a:cubicBezTo>
                  <a:cubicBezTo>
                    <a:pt x="6194217" y="5369239"/>
                    <a:pt x="6382660" y="2701575"/>
                    <a:pt x="6421001" y="2437166"/>
                  </a:cubicBezTo>
                  <a:cubicBezTo>
                    <a:pt x="6459342" y="2172757"/>
                    <a:pt x="3441052" y="13436"/>
                    <a:pt x="3171893" y="6718"/>
                  </a:cubicBezTo>
                  <a:cubicBezTo>
                    <a:pt x="2902734" y="0"/>
                    <a:pt x="326721" y="1946276"/>
                    <a:pt x="117861" y="2219600"/>
                  </a:cubicBezTo>
                  <a:close/>
                </a:path>
              </a:pathLst>
            </a:custGeom>
            <a:blipFill rotWithShape="0">
              <a:blip r:embed="rId5"/>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GB" sz="1800" b="0" u="none" strike="noStrike">
                <a:solidFill>
                  <a:srgbClr val="000000"/>
                </a:solidFill>
                <a:effectLst/>
                <a:uFillTx/>
                <a:latin typeface="Calibri"/>
                <a:ea typeface="DejaVu Sans"/>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C1D6A7"/>
        </a:solidFill>
        <a:effectLst/>
      </p:bgPr>
    </p:bg>
    <p:spTree>
      <p:nvGrpSpPr>
        <p:cNvPr id="1" name=""/>
        <p:cNvGrpSpPr/>
        <p:nvPr/>
      </p:nvGrpSpPr>
      <p:grpSpPr>
        <a:xfrm>
          <a:off x="0" y="0"/>
          <a:ext cx="0" cy="0"/>
          <a:chOff x="0" y="0"/>
          <a:chExt cx="0" cy="0"/>
        </a:xfrm>
      </p:grpSpPr>
      <p:grpSp>
        <p:nvGrpSpPr>
          <p:cNvPr id="103" name="Group 2"/>
          <p:cNvGrpSpPr/>
          <p:nvPr/>
        </p:nvGrpSpPr>
        <p:grpSpPr>
          <a:xfrm>
            <a:off x="0" y="-151380"/>
            <a:ext cx="8915400" cy="10394640"/>
            <a:chOff x="0" y="-107640"/>
            <a:chExt cx="8915400" cy="10394640"/>
          </a:xfrm>
        </p:grpSpPr>
        <p:sp>
          <p:nvSpPr>
            <p:cNvPr id="104" name="Freeform 3"/>
            <p:cNvSpPr/>
            <p:nvPr/>
          </p:nvSpPr>
          <p:spPr>
            <a:xfrm>
              <a:off x="0" y="720"/>
              <a:ext cx="8915400" cy="10286280"/>
            </a:xfrm>
            <a:custGeom>
              <a:avLst/>
              <a:gdLst>
                <a:gd name="textAreaLeft" fmla="*/ 0 w 8915400"/>
                <a:gd name="textAreaRight" fmla="*/ 8915760 w 8915400"/>
                <a:gd name="textAreaTop" fmla="*/ 0 h 10286280"/>
                <a:gd name="textAreaBottom" fmla="*/ 10287000 h 10286280"/>
              </a:gdLst>
              <a:ahLst/>
              <a:cxnLst/>
              <a:rect l="textAreaLeft" t="textAreaTop" r="textAreaRight" b="textAreaBottom"/>
              <a:pathLst>
                <a:path w="2366999" h="2709333">
                  <a:moveTo>
                    <a:pt x="0" y="0"/>
                  </a:moveTo>
                  <a:lnTo>
                    <a:pt x="2366999" y="0"/>
                  </a:lnTo>
                  <a:lnTo>
                    <a:pt x="2366999" y="2709333"/>
                  </a:lnTo>
                  <a:lnTo>
                    <a:pt x="0" y="2709333"/>
                  </a:lnTo>
                  <a:close/>
                </a:path>
              </a:pathLst>
            </a:custGeom>
            <a:solidFill>
              <a:srgbClr val="E4F6CE"/>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GB" sz="1800" b="0" u="none" strike="noStrike">
                <a:solidFill>
                  <a:srgbClr val="000000"/>
                </a:solidFill>
                <a:effectLst/>
                <a:uFillTx/>
                <a:latin typeface="Calibri"/>
                <a:ea typeface="DejaVu Sans"/>
              </a:endParaRPr>
            </a:p>
          </p:txBody>
        </p:sp>
        <p:sp>
          <p:nvSpPr>
            <p:cNvPr id="105" name="TextBox 4"/>
            <p:cNvSpPr/>
            <p:nvPr/>
          </p:nvSpPr>
          <p:spPr>
            <a:xfrm>
              <a:off x="0" y="-107640"/>
              <a:ext cx="8915400" cy="10394640"/>
            </a:xfrm>
            <a:prstGeom prst="rect">
              <a:avLst/>
            </a:prstGeom>
            <a:noFill/>
            <a:ln w="0">
              <a:noFill/>
            </a:ln>
          </p:spPr>
          <p:style>
            <a:lnRef idx="0">
              <a:scrgbClr r="0" g="0" b="0"/>
            </a:lnRef>
            <a:fillRef idx="0">
              <a:scrgbClr r="0" g="0" b="0"/>
            </a:fillRef>
            <a:effectRef idx="0">
              <a:scrgbClr r="0" g="0" b="0"/>
            </a:effectRef>
            <a:fontRef idx="minor"/>
          </p:style>
          <p:txBody>
            <a:bodyPr lIns="50760" tIns="50760" rIns="50760" bIns="50760" anchor="ctr">
              <a:noAutofit/>
            </a:bodyPr>
            <a:lstStyle/>
            <a:p>
              <a:pPr algn="ctr">
                <a:lnSpc>
                  <a:spcPts val="2100"/>
                </a:lnSpc>
                <a:tabLst>
                  <a:tab pos="0" algn="l"/>
                </a:tabLst>
              </a:pPr>
              <a:endParaRPr lang="en-US" sz="1800" b="0" u="none" strike="noStrike">
                <a:solidFill>
                  <a:srgbClr val="000000"/>
                </a:solidFill>
                <a:effectLst/>
                <a:uFillTx/>
                <a:latin typeface="Calibri"/>
                <a:ea typeface="DejaVu Sans"/>
              </a:endParaRPr>
            </a:p>
          </p:txBody>
        </p:sp>
      </p:grpSp>
      <p:sp>
        <p:nvSpPr>
          <p:cNvPr id="106" name="Freeform 5"/>
          <p:cNvSpPr/>
          <p:nvPr/>
        </p:nvSpPr>
        <p:spPr>
          <a:xfrm rot="3116400">
            <a:off x="14569560" y="-1947600"/>
            <a:ext cx="4818240" cy="4897800"/>
          </a:xfrm>
          <a:custGeom>
            <a:avLst/>
            <a:gdLst>
              <a:gd name="textAreaLeft" fmla="*/ 0 w 4818240"/>
              <a:gd name="textAreaRight" fmla="*/ 4818960 w 4818240"/>
              <a:gd name="textAreaTop" fmla="*/ 0 h 4897800"/>
              <a:gd name="textAreaBottom" fmla="*/ 4898520 h 4897800"/>
            </a:gdLst>
            <a:ahLst/>
            <a:cxnLst/>
            <a:rect l="textAreaLeft" t="textAreaTop" r="textAreaRight" b="textAreaBottom"/>
            <a:pathLst>
              <a:path w="4819049" h="4898653">
                <a:moveTo>
                  <a:pt x="0" y="0"/>
                </a:moveTo>
                <a:lnTo>
                  <a:pt x="4819049" y="0"/>
                </a:lnTo>
                <a:lnTo>
                  <a:pt x="4819049" y="4898652"/>
                </a:lnTo>
                <a:lnTo>
                  <a:pt x="0" y="4898652"/>
                </a:lnTo>
                <a:lnTo>
                  <a:pt x="0" y="0"/>
                </a:lnTo>
                <a:close/>
              </a:path>
            </a:pathLst>
          </a:custGeom>
          <a:blipFill rotWithShape="0">
            <a:blip r:embed="rId2"/>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sp>
        <p:nvSpPr>
          <p:cNvPr id="107" name="Freeform 6"/>
          <p:cNvSpPr/>
          <p:nvPr/>
        </p:nvSpPr>
        <p:spPr>
          <a:xfrm>
            <a:off x="9766080" y="1080000"/>
            <a:ext cx="673560" cy="783000"/>
          </a:xfrm>
          <a:custGeom>
            <a:avLst/>
            <a:gdLst>
              <a:gd name="textAreaLeft" fmla="*/ 0 w 673560"/>
              <a:gd name="textAreaRight" fmla="*/ 674280 w 673560"/>
              <a:gd name="textAreaTop" fmla="*/ 0 h 783000"/>
              <a:gd name="textAreaBottom" fmla="*/ 783720 h 783000"/>
            </a:gdLst>
            <a:ahLst/>
            <a:cxnLst/>
            <a:rect l="textAreaLeft" t="textAreaTop" r="textAreaRight" b="textAreaBottom"/>
            <a:pathLst>
              <a:path w="674113" h="783853">
                <a:moveTo>
                  <a:pt x="0" y="0"/>
                </a:moveTo>
                <a:lnTo>
                  <a:pt x="674113" y="0"/>
                </a:lnTo>
                <a:lnTo>
                  <a:pt x="674113" y="783853"/>
                </a:lnTo>
                <a:lnTo>
                  <a:pt x="0" y="783853"/>
                </a:lnTo>
                <a:lnTo>
                  <a:pt x="0" y="0"/>
                </a:lnTo>
                <a:close/>
              </a:path>
            </a:pathLst>
          </a:cu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nvGrpSpPr>
          <p:cNvPr id="108" name="Group 7"/>
          <p:cNvGrpSpPr/>
          <p:nvPr/>
        </p:nvGrpSpPr>
        <p:grpSpPr>
          <a:xfrm>
            <a:off x="10980000" y="888480"/>
            <a:ext cx="6560640" cy="2653920"/>
            <a:chOff x="10980000" y="888480"/>
            <a:chExt cx="6560640" cy="2653920"/>
          </a:xfrm>
        </p:grpSpPr>
        <p:sp>
          <p:nvSpPr>
            <p:cNvPr id="109" name="TextBox 8"/>
            <p:cNvSpPr/>
            <p:nvPr/>
          </p:nvSpPr>
          <p:spPr>
            <a:xfrm>
              <a:off x="10980000" y="888480"/>
              <a:ext cx="6560640" cy="495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3900"/>
                </a:lnSpc>
                <a:tabLst>
                  <a:tab pos="0" algn="l"/>
                </a:tabLst>
              </a:pPr>
              <a:r>
                <a:rPr lang="en-US" sz="3000" b="1" u="none" strike="noStrike">
                  <a:solidFill>
                    <a:srgbClr val="0E1411"/>
                  </a:solidFill>
                  <a:effectLst/>
                  <a:uFillTx/>
                  <a:latin typeface="Open Sauce Semi-Bold"/>
                  <a:ea typeface="Open Sauce Semi-Bold"/>
                </a:rPr>
                <a:t>Electrochimică (Bateriile - BESS)</a:t>
              </a:r>
              <a:endParaRPr lang="en-US" sz="3000" b="0" u="none" strike="noStrike">
                <a:solidFill>
                  <a:srgbClr val="000000"/>
                </a:solidFill>
                <a:effectLst/>
                <a:uFillTx/>
                <a:latin typeface="Arial"/>
              </a:endParaRPr>
            </a:p>
          </p:txBody>
        </p:sp>
        <p:sp>
          <p:nvSpPr>
            <p:cNvPr id="110" name="TextBox 9"/>
            <p:cNvSpPr/>
            <p:nvPr/>
          </p:nvSpPr>
          <p:spPr>
            <a:xfrm>
              <a:off x="10980000" y="1537560"/>
              <a:ext cx="6560640" cy="20048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3158"/>
                </a:lnSpc>
                <a:tabLst>
                  <a:tab pos="0" algn="l"/>
                </a:tabLst>
              </a:pPr>
              <a:r>
                <a:rPr lang="en-US" sz="2000" b="0" u="none" strike="noStrike">
                  <a:solidFill>
                    <a:srgbClr val="0E1411"/>
                  </a:solidFill>
                  <a:effectLst/>
                  <a:uFillTx/>
                  <a:latin typeface="Open Sauce"/>
                  <a:ea typeface="Open Sauce"/>
                </a:rPr>
                <a:t>Cea mai flexibilă și scalabilă metodă, utilizată de la telefoane mobile până la parcuri fotovoltaice mari. Transformă energia electrică în energie chimică la încărcare și invers la descărcare.</a:t>
              </a:r>
              <a:endParaRPr lang="en-US" sz="2000" b="0" u="none" strike="noStrike">
                <a:solidFill>
                  <a:srgbClr val="000000"/>
                </a:solidFill>
                <a:effectLst/>
                <a:uFillTx/>
                <a:latin typeface="Arial"/>
              </a:endParaRPr>
            </a:p>
            <a:p>
              <a:pPr>
                <a:lnSpc>
                  <a:spcPts val="3158"/>
                </a:lnSpc>
                <a:tabLst>
                  <a:tab pos="0" algn="l"/>
                </a:tabLst>
              </a:pPr>
              <a:endParaRPr lang="en-US" sz="2000" b="0" u="none" strike="noStrike">
                <a:solidFill>
                  <a:srgbClr val="000000"/>
                </a:solidFill>
                <a:effectLst/>
                <a:uFillTx/>
                <a:latin typeface="Arial"/>
              </a:endParaRPr>
            </a:p>
          </p:txBody>
        </p:sp>
      </p:grpSp>
      <p:sp>
        <p:nvSpPr>
          <p:cNvPr id="111" name="Freeform 14"/>
          <p:cNvSpPr/>
          <p:nvPr/>
        </p:nvSpPr>
        <p:spPr>
          <a:xfrm>
            <a:off x="9766080" y="3560400"/>
            <a:ext cx="673560" cy="783000"/>
          </a:xfrm>
          <a:custGeom>
            <a:avLst/>
            <a:gdLst>
              <a:gd name="textAreaLeft" fmla="*/ 0 w 673560"/>
              <a:gd name="textAreaRight" fmla="*/ 674280 w 673560"/>
              <a:gd name="textAreaTop" fmla="*/ 0 h 783000"/>
              <a:gd name="textAreaBottom" fmla="*/ 783720 h 783000"/>
            </a:gdLst>
            <a:ahLst/>
            <a:cxnLst/>
            <a:rect l="textAreaLeft" t="textAreaTop" r="textAreaRight" b="textAreaBottom"/>
            <a:pathLst>
              <a:path w="674113" h="783853">
                <a:moveTo>
                  <a:pt x="0" y="0"/>
                </a:moveTo>
                <a:lnTo>
                  <a:pt x="674113" y="0"/>
                </a:lnTo>
                <a:lnTo>
                  <a:pt x="674113" y="783853"/>
                </a:lnTo>
                <a:lnTo>
                  <a:pt x="0" y="783853"/>
                </a:lnTo>
                <a:lnTo>
                  <a:pt x="0" y="0"/>
                </a:lnTo>
                <a:close/>
              </a:path>
            </a:pathLst>
          </a:cu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nvGrpSpPr>
          <p:cNvPr id="112" name="Group 15"/>
          <p:cNvGrpSpPr/>
          <p:nvPr/>
        </p:nvGrpSpPr>
        <p:grpSpPr>
          <a:xfrm>
            <a:off x="10897560" y="3600000"/>
            <a:ext cx="6562080" cy="2047680"/>
            <a:chOff x="10897560" y="3600000"/>
            <a:chExt cx="6562080" cy="2047680"/>
          </a:xfrm>
        </p:grpSpPr>
        <p:sp>
          <p:nvSpPr>
            <p:cNvPr id="113" name="TextBox 16"/>
            <p:cNvSpPr/>
            <p:nvPr/>
          </p:nvSpPr>
          <p:spPr>
            <a:xfrm>
              <a:off x="10897560" y="3600000"/>
              <a:ext cx="6562080" cy="4957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3900"/>
                </a:lnSpc>
                <a:tabLst>
                  <a:tab pos="0" algn="l"/>
                </a:tabLst>
              </a:pPr>
              <a:r>
                <a:rPr lang="en-US" sz="3000" b="1" u="none" strike="noStrike">
                  <a:solidFill>
                    <a:srgbClr val="0E1411"/>
                  </a:solidFill>
                  <a:effectLst/>
                  <a:uFillTx/>
                  <a:latin typeface="Open Sauce Semi-Bold"/>
                  <a:ea typeface="Open Sauce Semi-Bold"/>
                </a:rPr>
                <a:t>Mecanică</a:t>
              </a:r>
              <a:endParaRPr lang="en-US" sz="3000" b="0" u="none" strike="noStrike">
                <a:solidFill>
                  <a:srgbClr val="000000"/>
                </a:solidFill>
                <a:effectLst/>
                <a:uFillTx/>
                <a:latin typeface="Arial"/>
              </a:endParaRPr>
            </a:p>
          </p:txBody>
        </p:sp>
        <p:sp>
          <p:nvSpPr>
            <p:cNvPr id="114" name="TextBox 17"/>
            <p:cNvSpPr/>
            <p:nvPr/>
          </p:nvSpPr>
          <p:spPr>
            <a:xfrm>
              <a:off x="10897560" y="4444200"/>
              <a:ext cx="6562080" cy="1203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3158"/>
                </a:lnSpc>
                <a:tabLst>
                  <a:tab pos="0" algn="l"/>
                </a:tabLst>
              </a:pPr>
              <a:r>
                <a:rPr lang="ro-RO" sz="2000" b="0" u="none" strike="noStrike">
                  <a:solidFill>
                    <a:srgbClr val="0E1411"/>
                  </a:solidFill>
                  <a:effectLst/>
                  <a:uFillTx/>
                  <a:latin typeface="Open Sauce"/>
                  <a:ea typeface="Open Sauce"/>
                </a:rPr>
                <a:t>Hidrocentrale cu acumulare prin pompare, stocare cu aer comprimat, volante (flywheels)</a:t>
              </a:r>
              <a:endParaRPr lang="en-US" sz="2000" b="0" u="none" strike="noStrike">
                <a:solidFill>
                  <a:srgbClr val="000000"/>
                </a:solidFill>
                <a:effectLst/>
                <a:uFillTx/>
                <a:latin typeface="Arial"/>
              </a:endParaRPr>
            </a:p>
            <a:p>
              <a:pPr>
                <a:lnSpc>
                  <a:spcPts val="3158"/>
                </a:lnSpc>
                <a:tabLst>
                  <a:tab pos="0" algn="l"/>
                </a:tabLst>
              </a:pPr>
              <a:endParaRPr lang="en-US" sz="2000" b="0" u="none" strike="noStrike">
                <a:solidFill>
                  <a:srgbClr val="000000"/>
                </a:solidFill>
                <a:effectLst/>
                <a:uFillTx/>
                <a:latin typeface="Arial"/>
              </a:endParaRPr>
            </a:p>
          </p:txBody>
        </p:sp>
      </p:grpSp>
      <p:sp>
        <p:nvSpPr>
          <p:cNvPr id="115" name="Freeform 18"/>
          <p:cNvSpPr/>
          <p:nvPr/>
        </p:nvSpPr>
        <p:spPr>
          <a:xfrm>
            <a:off x="9766080" y="5580000"/>
            <a:ext cx="673560" cy="783000"/>
          </a:xfrm>
          <a:custGeom>
            <a:avLst/>
            <a:gdLst>
              <a:gd name="textAreaLeft" fmla="*/ 0 w 673560"/>
              <a:gd name="textAreaRight" fmla="*/ 674280 w 673560"/>
              <a:gd name="textAreaTop" fmla="*/ 0 h 783000"/>
              <a:gd name="textAreaBottom" fmla="*/ 783720 h 783000"/>
            </a:gdLst>
            <a:ahLst/>
            <a:cxnLst/>
            <a:rect l="textAreaLeft" t="textAreaTop" r="textAreaRight" b="textAreaBottom"/>
            <a:pathLst>
              <a:path w="674113" h="783853">
                <a:moveTo>
                  <a:pt x="0" y="0"/>
                </a:moveTo>
                <a:lnTo>
                  <a:pt x="674113" y="0"/>
                </a:lnTo>
                <a:lnTo>
                  <a:pt x="674113" y="783853"/>
                </a:lnTo>
                <a:lnTo>
                  <a:pt x="0" y="783853"/>
                </a:lnTo>
                <a:lnTo>
                  <a:pt x="0" y="0"/>
                </a:lnTo>
                <a:close/>
              </a:path>
            </a:pathLst>
          </a:cu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nvGrpSpPr>
          <p:cNvPr id="116" name="Group 19"/>
          <p:cNvGrpSpPr/>
          <p:nvPr/>
        </p:nvGrpSpPr>
        <p:grpSpPr>
          <a:xfrm>
            <a:off x="10899000" y="5400000"/>
            <a:ext cx="6560640" cy="1451520"/>
            <a:chOff x="10899000" y="5400000"/>
            <a:chExt cx="6560640" cy="1451520"/>
          </a:xfrm>
        </p:grpSpPr>
        <p:sp>
          <p:nvSpPr>
            <p:cNvPr id="117" name="TextBox 20"/>
            <p:cNvSpPr/>
            <p:nvPr/>
          </p:nvSpPr>
          <p:spPr>
            <a:xfrm>
              <a:off x="10899000" y="5400000"/>
              <a:ext cx="6560640" cy="495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3900"/>
                </a:lnSpc>
                <a:tabLst>
                  <a:tab pos="0" algn="l"/>
                </a:tabLst>
              </a:pPr>
              <a:r>
                <a:rPr lang="en-US" sz="3000" b="1" u="none" strike="noStrike">
                  <a:solidFill>
                    <a:srgbClr val="0E1411"/>
                  </a:solidFill>
                  <a:effectLst/>
                  <a:uFillTx/>
                  <a:latin typeface="Open Sauce Semi-Bold"/>
                  <a:ea typeface="Open Sauce Semi-Bold"/>
                </a:rPr>
                <a:t>Chimică (Power to Gas)</a:t>
              </a:r>
              <a:endParaRPr lang="en-US" sz="3000" b="0" u="none" strike="noStrike">
                <a:solidFill>
                  <a:srgbClr val="000000"/>
                </a:solidFill>
                <a:effectLst/>
                <a:uFillTx/>
                <a:latin typeface="Arial"/>
              </a:endParaRPr>
            </a:p>
          </p:txBody>
        </p:sp>
        <p:sp>
          <p:nvSpPr>
            <p:cNvPr id="118" name="TextBox 21"/>
            <p:cNvSpPr/>
            <p:nvPr/>
          </p:nvSpPr>
          <p:spPr>
            <a:xfrm>
              <a:off x="10899000" y="6049080"/>
              <a:ext cx="6560640" cy="8024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3158"/>
                </a:lnSpc>
                <a:tabLst>
                  <a:tab pos="0" algn="l"/>
                </a:tabLst>
              </a:pPr>
              <a:r>
                <a:rPr lang="it-IT" sz="2000" b="0" u="none" strike="noStrike">
                  <a:solidFill>
                    <a:srgbClr val="0E1411"/>
                  </a:solidFill>
                  <a:effectLst/>
                  <a:uFillTx/>
                  <a:latin typeface="Open Sauce"/>
                  <a:ea typeface="Open Sauce"/>
                </a:rPr>
                <a:t>Utilizarea surplusului de energie pentru a produce hidrogen verde (prin electroliză) sau metan sintetic</a:t>
              </a:r>
              <a:endParaRPr lang="en-US" sz="2000" b="0" u="none" strike="noStrike">
                <a:solidFill>
                  <a:srgbClr val="000000"/>
                </a:solidFill>
                <a:effectLst/>
                <a:uFillTx/>
                <a:latin typeface="Arial"/>
              </a:endParaRPr>
            </a:p>
          </p:txBody>
        </p:sp>
      </p:grpSp>
      <p:grpSp>
        <p:nvGrpSpPr>
          <p:cNvPr id="119" name="Group 22"/>
          <p:cNvGrpSpPr/>
          <p:nvPr/>
        </p:nvGrpSpPr>
        <p:grpSpPr>
          <a:xfrm>
            <a:off x="1069995" y="1537560"/>
            <a:ext cx="7257600" cy="6705720"/>
            <a:chOff x="975240" y="1470600"/>
            <a:chExt cx="7257600" cy="6705720"/>
          </a:xfrm>
        </p:grpSpPr>
        <p:sp>
          <p:nvSpPr>
            <p:cNvPr id="120" name="TextBox 23"/>
            <p:cNvSpPr/>
            <p:nvPr/>
          </p:nvSpPr>
          <p:spPr>
            <a:xfrm>
              <a:off x="1028520" y="7235640"/>
              <a:ext cx="7130160" cy="409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3498"/>
                </a:lnSpc>
                <a:tabLst>
                  <a:tab pos="0" algn="l"/>
                </a:tabLst>
              </a:pPr>
              <a:endParaRPr lang="en-US" sz="2500" b="0" u="none" strike="noStrike">
                <a:solidFill>
                  <a:srgbClr val="0E1411"/>
                </a:solidFill>
                <a:effectLst/>
                <a:uFillTx/>
                <a:latin typeface="Open Sauce"/>
                <a:ea typeface="Open Sauce"/>
              </a:endParaRPr>
            </a:p>
          </p:txBody>
        </p:sp>
        <p:sp>
          <p:nvSpPr>
            <p:cNvPr id="121" name="TextBox 24"/>
            <p:cNvSpPr/>
            <p:nvPr/>
          </p:nvSpPr>
          <p:spPr>
            <a:xfrm>
              <a:off x="975240" y="1470600"/>
              <a:ext cx="7257600" cy="67057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13201"/>
                </a:lnSpc>
                <a:tabLst>
                  <a:tab pos="0" algn="l"/>
                </a:tabLst>
              </a:pPr>
              <a:r>
                <a:rPr lang="en-US" sz="8800" b="0" u="none" strike="noStrike" dirty="0" err="1">
                  <a:solidFill>
                    <a:srgbClr val="0E1411"/>
                  </a:solidFill>
                  <a:effectLst/>
                  <a:uFillTx/>
                  <a:latin typeface="Segoe UI Semibold"/>
                  <a:ea typeface="Sedgwick Ave"/>
                </a:rPr>
                <a:t>Tipuri</a:t>
              </a:r>
              <a:r>
                <a:rPr lang="en-US" sz="8800" b="0" u="none" strike="noStrike" dirty="0">
                  <a:solidFill>
                    <a:srgbClr val="0E1411"/>
                  </a:solidFill>
                  <a:effectLst/>
                  <a:uFillTx/>
                  <a:latin typeface="Segoe UI Semibold"/>
                  <a:ea typeface="Sedgwick Ave"/>
                </a:rPr>
                <a:t> de </a:t>
              </a:r>
              <a:r>
                <a:rPr lang="en-US" sz="8800" b="0" u="none" strike="noStrike" dirty="0" err="1">
                  <a:solidFill>
                    <a:srgbClr val="0E1411"/>
                  </a:solidFill>
                  <a:effectLst/>
                  <a:uFillTx/>
                  <a:latin typeface="Segoe UI Semibold"/>
                  <a:ea typeface="Sedgwick Ave"/>
                </a:rPr>
                <a:t>Stocare</a:t>
              </a:r>
              <a:r>
                <a:rPr lang="en-US" sz="8800" b="0" u="none" strike="noStrike" dirty="0">
                  <a:solidFill>
                    <a:srgbClr val="0E1411"/>
                  </a:solidFill>
                  <a:effectLst/>
                  <a:uFillTx/>
                  <a:latin typeface="Segoe UI Semibold"/>
                  <a:ea typeface="Sedgwick Ave"/>
                </a:rPr>
                <a:t> a Energiei Electrice</a:t>
              </a:r>
              <a:endParaRPr lang="en-US" sz="8800" b="0" u="none" strike="noStrike" dirty="0">
                <a:solidFill>
                  <a:srgbClr val="000000"/>
                </a:solidFill>
                <a:effectLst/>
                <a:uFillTx/>
                <a:latin typeface="Arial"/>
              </a:endParaRPr>
            </a:p>
          </p:txBody>
        </p:sp>
      </p:grpSp>
      <p:pic>
        <p:nvPicPr>
          <p:cNvPr id="123" name="Picture 24" descr="Blue text on a black background  AI-generated content may be incorrect."/>
          <p:cNvPicPr/>
          <p:nvPr/>
        </p:nvPicPr>
        <p:blipFill>
          <a:blip r:embed="rId4"/>
          <a:stretch/>
        </p:blipFill>
        <p:spPr>
          <a:xfrm>
            <a:off x="14528520" y="8747640"/>
            <a:ext cx="3542760" cy="742320"/>
          </a:xfrm>
          <a:prstGeom prst="rect">
            <a:avLst/>
          </a:prstGeom>
          <a:noFill/>
          <a:ln w="0">
            <a:noFill/>
          </a:ln>
        </p:spPr>
      </p:pic>
      <p:sp>
        <p:nvSpPr>
          <p:cNvPr id="124" name="Freeform 1"/>
          <p:cNvSpPr/>
          <p:nvPr/>
        </p:nvSpPr>
        <p:spPr>
          <a:xfrm>
            <a:off x="9766080" y="5580360"/>
            <a:ext cx="673560" cy="783000"/>
          </a:xfrm>
          <a:custGeom>
            <a:avLst/>
            <a:gdLst>
              <a:gd name="textAreaLeft" fmla="*/ 0 w 673560"/>
              <a:gd name="textAreaRight" fmla="*/ 674280 w 673560"/>
              <a:gd name="textAreaTop" fmla="*/ 0 h 783000"/>
              <a:gd name="textAreaBottom" fmla="*/ 783720 h 783000"/>
            </a:gdLst>
            <a:ahLst/>
            <a:cxnLst/>
            <a:rect l="textAreaLeft" t="textAreaTop" r="textAreaRight" b="textAreaBottom"/>
            <a:pathLst>
              <a:path w="674113" h="783853">
                <a:moveTo>
                  <a:pt x="0" y="0"/>
                </a:moveTo>
                <a:lnTo>
                  <a:pt x="674113" y="0"/>
                </a:lnTo>
                <a:lnTo>
                  <a:pt x="674113" y="783853"/>
                </a:lnTo>
                <a:lnTo>
                  <a:pt x="0" y="783853"/>
                </a:lnTo>
                <a:lnTo>
                  <a:pt x="0" y="0"/>
                </a:lnTo>
                <a:close/>
              </a:path>
            </a:pathLst>
          </a:cu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sp>
        <p:nvSpPr>
          <p:cNvPr id="125" name="Freeform 11"/>
          <p:cNvSpPr/>
          <p:nvPr/>
        </p:nvSpPr>
        <p:spPr>
          <a:xfrm>
            <a:off x="9720000" y="7316640"/>
            <a:ext cx="673560" cy="783000"/>
          </a:xfrm>
          <a:custGeom>
            <a:avLst/>
            <a:gdLst>
              <a:gd name="textAreaLeft" fmla="*/ 0 w 673560"/>
              <a:gd name="textAreaRight" fmla="*/ 674280 w 673560"/>
              <a:gd name="textAreaTop" fmla="*/ 0 h 783000"/>
              <a:gd name="textAreaBottom" fmla="*/ 783720 h 783000"/>
            </a:gdLst>
            <a:ahLst/>
            <a:cxnLst/>
            <a:rect l="textAreaLeft" t="textAreaTop" r="textAreaRight" b="textAreaBottom"/>
            <a:pathLst>
              <a:path w="674113" h="783853">
                <a:moveTo>
                  <a:pt x="0" y="0"/>
                </a:moveTo>
                <a:lnTo>
                  <a:pt x="674113" y="0"/>
                </a:lnTo>
                <a:lnTo>
                  <a:pt x="674113" y="783853"/>
                </a:lnTo>
                <a:lnTo>
                  <a:pt x="0" y="783853"/>
                </a:lnTo>
                <a:lnTo>
                  <a:pt x="0" y="0"/>
                </a:lnTo>
                <a:close/>
              </a:path>
            </a:pathLst>
          </a:cu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sp>
        <p:nvSpPr>
          <p:cNvPr id="126" name="Freeform 12"/>
          <p:cNvSpPr/>
          <p:nvPr/>
        </p:nvSpPr>
        <p:spPr>
          <a:xfrm>
            <a:off x="9766080" y="5580360"/>
            <a:ext cx="673560" cy="783000"/>
          </a:xfrm>
          <a:custGeom>
            <a:avLst/>
            <a:gdLst>
              <a:gd name="textAreaLeft" fmla="*/ 0 w 673560"/>
              <a:gd name="textAreaRight" fmla="*/ 674280 w 673560"/>
              <a:gd name="textAreaTop" fmla="*/ 0 h 783000"/>
              <a:gd name="textAreaBottom" fmla="*/ 783720 h 783000"/>
            </a:gdLst>
            <a:ahLst/>
            <a:cxnLst/>
            <a:rect l="textAreaLeft" t="textAreaTop" r="textAreaRight" b="textAreaBottom"/>
            <a:pathLst>
              <a:path w="674113" h="783853">
                <a:moveTo>
                  <a:pt x="0" y="0"/>
                </a:moveTo>
                <a:lnTo>
                  <a:pt x="674113" y="0"/>
                </a:lnTo>
                <a:lnTo>
                  <a:pt x="674113" y="783853"/>
                </a:lnTo>
                <a:lnTo>
                  <a:pt x="0" y="783853"/>
                </a:lnTo>
                <a:lnTo>
                  <a:pt x="0" y="0"/>
                </a:lnTo>
                <a:close/>
              </a:path>
            </a:pathLst>
          </a:cu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sp>
        <p:nvSpPr>
          <p:cNvPr id="127" name="Dreptunghi 126"/>
          <p:cNvSpPr/>
          <p:nvPr/>
        </p:nvSpPr>
        <p:spPr>
          <a:xfrm>
            <a:off x="10914840" y="7020000"/>
            <a:ext cx="6724800" cy="7196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en-US" sz="3000" b="1" u="none" strike="noStrike">
                <a:solidFill>
                  <a:srgbClr val="0E1411"/>
                </a:solidFill>
                <a:effectLst/>
                <a:uFillTx/>
                <a:latin typeface="Open Sauce Semi-Bold"/>
                <a:ea typeface="Open Sauce Semi-Bold"/>
              </a:rPr>
              <a:t>Termică</a:t>
            </a:r>
            <a:endParaRPr lang="en-US" sz="3000" b="0" u="none" strike="noStrike">
              <a:solidFill>
                <a:srgbClr val="000000"/>
              </a:solidFill>
              <a:effectLst/>
              <a:uFillTx/>
              <a:latin typeface="Arial"/>
            </a:endParaRPr>
          </a:p>
        </p:txBody>
      </p:sp>
      <p:sp>
        <p:nvSpPr>
          <p:cNvPr id="128" name="Dreptunghi 127"/>
          <p:cNvSpPr/>
          <p:nvPr/>
        </p:nvSpPr>
        <p:spPr>
          <a:xfrm>
            <a:off x="10980000" y="7893720"/>
            <a:ext cx="7257960" cy="68112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r>
              <a:rPr lang="it-IT" sz="2000" b="0" u="none" strike="noStrike">
                <a:solidFill>
                  <a:srgbClr val="0E1411"/>
                </a:solidFill>
                <a:effectLst/>
                <a:uFillTx/>
                <a:latin typeface="Open Sauce"/>
                <a:ea typeface="Open Sauce"/>
              </a:rPr>
              <a:t>Încălzirea sau răcirea unui mediu (apă, săruri topite, roci) pentru a reține energia.</a:t>
            </a:r>
            <a:endParaRPr lang="en-US" sz="2000" b="0" u="none" strike="noStrike">
              <a:solidFill>
                <a:srgbClr val="000000"/>
              </a:solidFill>
              <a:effectLst/>
              <a:uFillTx/>
              <a:latin typeface="Arial"/>
            </a:endParaRPr>
          </a:p>
        </p:txBody>
      </p:sp>
      <p:pic>
        <p:nvPicPr>
          <p:cNvPr id="2" name="Picture 18">
            <a:extLst>
              <a:ext uri="{FF2B5EF4-FFF2-40B4-BE49-F238E27FC236}">
                <a16:creationId xmlns:a16="http://schemas.microsoft.com/office/drawing/2014/main" id="{08489C1D-8A1C-4C31-02C5-8BB8C95AC8C0}"/>
              </a:ext>
            </a:extLst>
          </p:cNvPr>
          <p:cNvPicPr/>
          <p:nvPr/>
        </p:nvPicPr>
        <p:blipFill>
          <a:blip r:embed="rId5"/>
          <a:stretch/>
        </p:blipFill>
        <p:spPr>
          <a:xfrm>
            <a:off x="623880" y="527040"/>
            <a:ext cx="1655280" cy="937800"/>
          </a:xfrm>
          <a:prstGeom prst="rect">
            <a:avLst/>
          </a:prstGeom>
          <a:noFill/>
          <a:ln w="0">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C1D6A7"/>
        </a:solidFill>
        <a:effectLst/>
      </p:bgPr>
    </p:bg>
    <p:spTree>
      <p:nvGrpSpPr>
        <p:cNvPr id="1" name=""/>
        <p:cNvGrpSpPr/>
        <p:nvPr/>
      </p:nvGrpSpPr>
      <p:grpSpPr>
        <a:xfrm>
          <a:off x="0" y="0"/>
          <a:ext cx="0" cy="0"/>
          <a:chOff x="0" y="0"/>
          <a:chExt cx="0" cy="0"/>
        </a:xfrm>
      </p:grpSpPr>
      <p:sp>
        <p:nvSpPr>
          <p:cNvPr id="129" name="Freeform 2"/>
          <p:cNvSpPr/>
          <p:nvPr/>
        </p:nvSpPr>
        <p:spPr>
          <a:xfrm rot="8738400">
            <a:off x="8371440" y="1908720"/>
            <a:ext cx="5075280" cy="1477800"/>
          </a:xfrm>
          <a:custGeom>
            <a:avLst/>
            <a:gdLst>
              <a:gd name="textAreaLeft" fmla="*/ 0 w 5075280"/>
              <a:gd name="textAreaRight" fmla="*/ 5076000 w 5075280"/>
              <a:gd name="textAreaTop" fmla="*/ 0 h 1477800"/>
              <a:gd name="textAreaBottom" fmla="*/ 1478520 h 1477800"/>
            </a:gdLst>
            <a:ahLst/>
            <a:cxnLst/>
            <a:rect l="textAreaLeft" t="textAreaTop" r="textAreaRight" b="textAreaBottom"/>
            <a:pathLst>
              <a:path w="5075851" h="1478341">
                <a:moveTo>
                  <a:pt x="0" y="0"/>
                </a:moveTo>
                <a:lnTo>
                  <a:pt x="5075851" y="0"/>
                </a:lnTo>
                <a:lnTo>
                  <a:pt x="5075851" y="1478341"/>
                </a:lnTo>
                <a:lnTo>
                  <a:pt x="0" y="1478341"/>
                </a:lnTo>
                <a:lnTo>
                  <a:pt x="0" y="0"/>
                </a:lnTo>
                <a:close/>
              </a:path>
            </a:pathLst>
          </a:custGeom>
          <a:blipFill rotWithShape="0">
            <a:blip r:embed="rId2"/>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nvGrpSpPr>
          <p:cNvPr id="132" name="Group 5"/>
          <p:cNvGrpSpPr/>
          <p:nvPr/>
        </p:nvGrpSpPr>
        <p:grpSpPr>
          <a:xfrm>
            <a:off x="14193360" y="-680040"/>
            <a:ext cx="4983840" cy="5100840"/>
            <a:chOff x="14193360" y="-680040"/>
            <a:chExt cx="4983840" cy="5100840"/>
          </a:xfrm>
        </p:grpSpPr>
        <p:sp>
          <p:nvSpPr>
            <p:cNvPr id="133" name="Freeform 6"/>
            <p:cNvSpPr/>
            <p:nvPr/>
          </p:nvSpPr>
          <p:spPr>
            <a:xfrm rot="21462600">
              <a:off x="14289480" y="-586080"/>
              <a:ext cx="4791240" cy="4913280"/>
            </a:xfrm>
            <a:custGeom>
              <a:avLst/>
              <a:gdLst>
                <a:gd name="textAreaLeft" fmla="*/ 0 w 4791240"/>
                <a:gd name="textAreaRight" fmla="*/ 4791960 w 4791240"/>
                <a:gd name="textAreaTop" fmla="*/ 0 h 4913280"/>
                <a:gd name="textAreaBottom" fmla="*/ 4914000 h 4913280"/>
              </a:gdLst>
              <a:ahLst/>
              <a:cxnLst/>
              <a:rect l="textAreaLeft" t="textAreaTop" r="textAreaRight" b="textAreaBottom"/>
              <a:pathLst>
                <a:path w="6470603" h="6634990">
                  <a:moveTo>
                    <a:pt x="2449968" y="50559"/>
                  </a:moveTo>
                  <a:cubicBezTo>
                    <a:pt x="2295097" y="77385"/>
                    <a:pt x="70911" y="2922847"/>
                    <a:pt x="35456" y="3077759"/>
                  </a:cubicBezTo>
                  <a:cubicBezTo>
                    <a:pt x="0" y="3232671"/>
                    <a:pt x="2108081" y="6379237"/>
                    <a:pt x="2190646" y="6507113"/>
                  </a:cubicBezTo>
                  <a:cubicBezTo>
                    <a:pt x="2273210" y="6634990"/>
                    <a:pt x="5927444" y="5937799"/>
                    <a:pt x="6072719" y="5928382"/>
                  </a:cubicBezTo>
                  <a:cubicBezTo>
                    <a:pt x="6217994" y="5918965"/>
                    <a:pt x="6452969" y="1524304"/>
                    <a:pt x="6461786" y="1304771"/>
                  </a:cubicBezTo>
                  <a:cubicBezTo>
                    <a:pt x="6470603" y="1085238"/>
                    <a:pt x="2741792" y="0"/>
                    <a:pt x="2449968" y="50559"/>
                  </a:cubicBezTo>
                  <a:close/>
                </a:path>
              </a:pathLst>
            </a:cu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grpSp>
        <p:nvGrpSpPr>
          <p:cNvPr id="134" name="Group 7"/>
          <p:cNvGrpSpPr/>
          <p:nvPr/>
        </p:nvGrpSpPr>
        <p:grpSpPr>
          <a:xfrm>
            <a:off x="9875880" y="1527840"/>
            <a:ext cx="4582080" cy="5285520"/>
            <a:chOff x="9875880" y="1527840"/>
            <a:chExt cx="4582080" cy="5285520"/>
          </a:xfrm>
        </p:grpSpPr>
        <p:sp>
          <p:nvSpPr>
            <p:cNvPr id="135" name="Freeform 8"/>
            <p:cNvSpPr/>
            <p:nvPr/>
          </p:nvSpPr>
          <p:spPr>
            <a:xfrm rot="21438000">
              <a:off x="9993240" y="1627200"/>
              <a:ext cx="4347360" cy="5086440"/>
            </a:xfrm>
            <a:custGeom>
              <a:avLst/>
              <a:gdLst>
                <a:gd name="textAreaLeft" fmla="*/ 0 w 4347360"/>
                <a:gd name="textAreaRight" fmla="*/ 4348080 w 4347360"/>
                <a:gd name="textAreaTop" fmla="*/ 0 h 5086440"/>
                <a:gd name="textAreaBottom" fmla="*/ 5087160 h 5086440"/>
              </a:gdLst>
              <a:ahLst/>
              <a:cxnLst/>
              <a:rect l="textAreaLeft" t="textAreaTop" r="textAreaRight" b="textAreaBottom"/>
              <a:pathLst>
                <a:path w="6512044" h="7619281">
                  <a:moveTo>
                    <a:pt x="170712" y="2170659"/>
                  </a:moveTo>
                  <a:cubicBezTo>
                    <a:pt x="85526" y="2278526"/>
                    <a:pt x="0" y="5197468"/>
                    <a:pt x="16720" y="5301240"/>
                  </a:cubicBezTo>
                  <a:cubicBezTo>
                    <a:pt x="33440" y="5405013"/>
                    <a:pt x="2879964" y="7619281"/>
                    <a:pt x="3049285" y="7614552"/>
                  </a:cubicBezTo>
                  <a:cubicBezTo>
                    <a:pt x="3218606" y="7609823"/>
                    <a:pt x="6135024" y="5753784"/>
                    <a:pt x="6163099" y="5589825"/>
                  </a:cubicBezTo>
                  <a:cubicBezTo>
                    <a:pt x="6191174" y="5425865"/>
                    <a:pt x="6426145" y="2761897"/>
                    <a:pt x="6469095" y="2498197"/>
                  </a:cubicBezTo>
                  <a:cubicBezTo>
                    <a:pt x="6512044" y="2234497"/>
                    <a:pt x="3531900" y="22828"/>
                    <a:pt x="3262899" y="11414"/>
                  </a:cubicBezTo>
                  <a:cubicBezTo>
                    <a:pt x="2993898" y="0"/>
                    <a:pt x="384311" y="1901022"/>
                    <a:pt x="170712" y="2170659"/>
                  </a:cubicBezTo>
                  <a:close/>
                </a:path>
              </a:pathLst>
            </a:custGeom>
            <a:blipFill rotWithShape="0">
              <a:blip r:embed="rId4"/>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sp>
        <p:nvSpPr>
          <p:cNvPr id="136" name="Freeform 9"/>
          <p:cNvSpPr/>
          <p:nvPr/>
        </p:nvSpPr>
        <p:spPr>
          <a:xfrm rot="21024000">
            <a:off x="11735640" y="7558920"/>
            <a:ext cx="2973960" cy="3023280"/>
          </a:xfrm>
          <a:custGeom>
            <a:avLst/>
            <a:gdLst>
              <a:gd name="textAreaLeft" fmla="*/ 0 w 2973960"/>
              <a:gd name="textAreaRight" fmla="*/ 2974680 w 2973960"/>
              <a:gd name="textAreaTop" fmla="*/ 0 h 3023280"/>
              <a:gd name="textAreaBottom" fmla="*/ 3024000 h 3023280"/>
            </a:gdLst>
            <a:ahLst/>
            <a:cxnLst/>
            <a:rect l="textAreaLeft" t="textAreaTop" r="textAreaRight" b="textAreaBottom"/>
            <a:pathLst>
              <a:path w="2974820" h="3023959">
                <a:moveTo>
                  <a:pt x="0" y="0"/>
                </a:moveTo>
                <a:lnTo>
                  <a:pt x="2974820" y="0"/>
                </a:lnTo>
                <a:lnTo>
                  <a:pt x="2974820" y="3023959"/>
                </a:lnTo>
                <a:lnTo>
                  <a:pt x="0" y="3023959"/>
                </a:lnTo>
                <a:lnTo>
                  <a:pt x="0" y="0"/>
                </a:lnTo>
                <a:close/>
              </a:path>
            </a:pathLst>
          </a:custGeom>
          <a:blipFill rotWithShape="0">
            <a:blip r:embed="rId5"/>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sp>
        <p:nvSpPr>
          <p:cNvPr id="137" name="Freeform 10"/>
          <p:cNvSpPr/>
          <p:nvPr/>
        </p:nvSpPr>
        <p:spPr>
          <a:xfrm>
            <a:off x="13554360" y="1028880"/>
            <a:ext cx="600840" cy="1214640"/>
          </a:xfrm>
          <a:custGeom>
            <a:avLst/>
            <a:gdLst>
              <a:gd name="textAreaLeft" fmla="*/ 0 w 600840"/>
              <a:gd name="textAreaRight" fmla="*/ 601560 w 600840"/>
              <a:gd name="textAreaTop" fmla="*/ 0 h 1214640"/>
              <a:gd name="textAreaBottom" fmla="*/ 1215360 h 1214640"/>
            </a:gdLst>
            <a:ahLst/>
            <a:cxnLst/>
            <a:rect l="textAreaLeft" t="textAreaTop" r="textAreaRight" b="textAreaBottom"/>
            <a:pathLst>
              <a:path w="601536" h="1215224">
                <a:moveTo>
                  <a:pt x="0" y="0"/>
                </a:moveTo>
                <a:lnTo>
                  <a:pt x="601536" y="0"/>
                </a:lnTo>
                <a:lnTo>
                  <a:pt x="601536" y="1215224"/>
                </a:lnTo>
                <a:lnTo>
                  <a:pt x="0" y="1215224"/>
                </a:lnTo>
                <a:lnTo>
                  <a:pt x="0" y="0"/>
                </a:lnTo>
                <a:close/>
              </a:path>
            </a:pathLst>
          </a:custGeom>
          <a:blipFill rotWithShape="0">
            <a:blip r:embed="rId6"/>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nvGrpSpPr>
          <p:cNvPr id="138" name="Group 11"/>
          <p:cNvGrpSpPr/>
          <p:nvPr/>
        </p:nvGrpSpPr>
        <p:grpSpPr>
          <a:xfrm>
            <a:off x="506880" y="838080"/>
            <a:ext cx="7672320" cy="7574400"/>
            <a:chOff x="506880" y="838080"/>
            <a:chExt cx="7672320" cy="7574400"/>
          </a:xfrm>
        </p:grpSpPr>
        <p:sp>
          <p:nvSpPr>
            <p:cNvPr id="139" name="TextBox 12"/>
            <p:cNvSpPr/>
            <p:nvPr/>
          </p:nvSpPr>
          <p:spPr>
            <a:xfrm>
              <a:off x="598320" y="838080"/>
              <a:ext cx="7580880" cy="1448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11401"/>
                </a:lnSpc>
              </a:pPr>
              <a:r>
                <a:rPr lang="en-US" sz="7200" b="0" u="none" strike="noStrike" dirty="0" err="1">
                  <a:solidFill>
                    <a:srgbClr val="0E1411"/>
                  </a:solidFill>
                  <a:effectLst/>
                  <a:uFillTx/>
                  <a:latin typeface="Segoe UI Semibold"/>
                  <a:ea typeface="Sedgwick Ave"/>
                </a:rPr>
                <a:t>Tipuri</a:t>
              </a:r>
              <a:r>
                <a:rPr lang="en-US" sz="7200" b="0" u="none" strike="noStrike" dirty="0">
                  <a:solidFill>
                    <a:srgbClr val="0E1411"/>
                  </a:solidFill>
                  <a:effectLst/>
                  <a:uFillTx/>
                  <a:latin typeface="Segoe UI Semibold"/>
                  <a:ea typeface="Sedgwick Ave"/>
                </a:rPr>
                <a:t> de </a:t>
              </a:r>
              <a:r>
                <a:rPr lang="en-US" sz="7200" b="0" u="none" strike="noStrike" dirty="0" err="1">
                  <a:solidFill>
                    <a:srgbClr val="0E1411"/>
                  </a:solidFill>
                  <a:effectLst/>
                  <a:uFillTx/>
                  <a:latin typeface="Segoe UI Semibold"/>
                  <a:ea typeface="Sedgwick Ave"/>
                </a:rPr>
                <a:t>Baterii</a:t>
              </a:r>
              <a:endParaRPr lang="en-US" sz="7200" b="0" u="none" strike="noStrike" dirty="0">
                <a:solidFill>
                  <a:srgbClr val="000000"/>
                </a:solidFill>
                <a:effectLst/>
                <a:uFillTx/>
                <a:latin typeface="Arial"/>
              </a:endParaRPr>
            </a:p>
          </p:txBody>
        </p:sp>
        <p:sp>
          <p:nvSpPr>
            <p:cNvPr id="140" name="TextBox 13"/>
            <p:cNvSpPr/>
            <p:nvPr/>
          </p:nvSpPr>
          <p:spPr>
            <a:xfrm>
              <a:off x="506880" y="4149000"/>
              <a:ext cx="7608600" cy="42634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457200" indent="-457200">
                <a:lnSpc>
                  <a:spcPct val="100000"/>
                </a:lnSpc>
                <a:spcBef>
                  <a:spcPts val="1191"/>
                </a:spcBef>
                <a:spcAft>
                  <a:spcPts val="992"/>
                </a:spcAft>
                <a:buClr>
                  <a:srgbClr val="000000"/>
                </a:buClr>
                <a:buFont typeface="Arial"/>
                <a:buChar char="•"/>
              </a:pPr>
              <a:r>
                <a:rPr lang="en-GB" sz="2800" b="0" u="none" strike="noStrike">
                  <a:solidFill>
                    <a:srgbClr val="000000"/>
                  </a:solidFill>
                  <a:effectLst/>
                  <a:uFillTx/>
                  <a:latin typeface="Calibri"/>
                  <a:ea typeface="DejaVu Sans"/>
                </a:rPr>
                <a:t>Pentru aplicațiile staționare (rezidențiale, comerciale sau parcuri de producție), nu toate bateriile sunt la fel. Ele se aleg în funcție de densitatea energetică, durata de viață (numărul de cicluri) și viteza de răspuns. </a:t>
              </a:r>
              <a:endParaRPr lang="en-US" sz="2800" b="0" u="none" strike="noStrike">
                <a:solidFill>
                  <a:srgbClr val="000000"/>
                </a:solidFill>
                <a:effectLst/>
                <a:uFillTx/>
                <a:latin typeface="Arial"/>
              </a:endParaRPr>
            </a:p>
            <a:p>
              <a:pPr marL="457200" indent="-457200">
                <a:lnSpc>
                  <a:spcPct val="100000"/>
                </a:lnSpc>
                <a:buClr>
                  <a:srgbClr val="000000"/>
                </a:buClr>
                <a:buFont typeface="Arial"/>
                <a:buChar char="•"/>
              </a:pPr>
              <a:r>
                <a:rPr lang="en-GB" sz="2800" b="0" u="none" strike="noStrike">
                  <a:solidFill>
                    <a:srgbClr val="000000"/>
                  </a:solidFill>
                  <a:effectLst/>
                  <a:uFillTx/>
                  <a:latin typeface="Calibri"/>
                  <a:ea typeface="DejaVu Sans"/>
                </a:rPr>
                <a:t>A. Bateriile Litiu-Ion (Li-Ion)</a:t>
              </a:r>
              <a:endParaRPr lang="en-US" sz="2800" b="0" u="none" strike="noStrike">
                <a:solidFill>
                  <a:srgbClr val="000000"/>
                </a:solidFill>
                <a:effectLst/>
                <a:uFillTx/>
                <a:latin typeface="Arial"/>
              </a:endParaRPr>
            </a:p>
            <a:p>
              <a:pPr marL="457200" indent="-457200">
                <a:lnSpc>
                  <a:spcPct val="100000"/>
                </a:lnSpc>
                <a:spcBef>
                  <a:spcPts val="1191"/>
                </a:spcBef>
                <a:spcAft>
                  <a:spcPts val="992"/>
                </a:spcAft>
                <a:buClr>
                  <a:srgbClr val="000000"/>
                </a:buClr>
                <a:buFont typeface="Arial"/>
                <a:buChar char="•"/>
              </a:pPr>
              <a:r>
                <a:rPr lang="en-GB" sz="2800" b="0" u="none" strike="noStrike">
                  <a:solidFill>
                    <a:srgbClr val="000000"/>
                  </a:solidFill>
                  <a:effectLst/>
                  <a:uFillTx/>
                  <a:latin typeface="Calibri"/>
                  <a:ea typeface="DejaVu Sans"/>
                </a:rPr>
                <a:t>B. Bateriile Sodiu-Ion (Na-Ion) </a:t>
              </a:r>
              <a:endParaRPr lang="en-US" sz="2800" b="0" u="none" strike="noStrike">
                <a:solidFill>
                  <a:srgbClr val="000000"/>
                </a:solidFill>
                <a:effectLst/>
                <a:uFillTx/>
                <a:latin typeface="Arial"/>
              </a:endParaRPr>
            </a:p>
            <a:p>
              <a:pPr marL="457200" indent="-457200">
                <a:lnSpc>
                  <a:spcPct val="100000"/>
                </a:lnSpc>
                <a:buClr>
                  <a:srgbClr val="000000"/>
                </a:buClr>
                <a:buFont typeface="Arial"/>
                <a:buChar char="•"/>
              </a:pPr>
              <a:r>
                <a:rPr lang="en-GB" sz="2800" b="0" u="none" strike="noStrike">
                  <a:solidFill>
                    <a:srgbClr val="000000"/>
                  </a:solidFill>
                  <a:effectLst/>
                  <a:uFillTx/>
                  <a:latin typeface="Calibri"/>
                  <a:ea typeface="DejaVu Sans"/>
                </a:rPr>
                <a:t>C. Bateriile cu Flux (Flow Batteries)</a:t>
              </a:r>
              <a:endParaRPr lang="en-US" sz="2800" b="0" u="none" strike="noStrike">
                <a:solidFill>
                  <a:srgbClr val="000000"/>
                </a:solidFill>
                <a:effectLst/>
                <a:uFillTx/>
                <a:latin typeface="Arial"/>
              </a:endParaRPr>
            </a:p>
            <a:p>
              <a:pPr>
                <a:lnSpc>
                  <a:spcPts val="3498"/>
                </a:lnSpc>
              </a:pPr>
              <a:endParaRPr lang="en-US" sz="2500" b="0" u="none" strike="noStrike">
                <a:solidFill>
                  <a:srgbClr val="000000"/>
                </a:solidFill>
                <a:effectLst/>
                <a:uFillTx/>
                <a:latin typeface="Arial"/>
              </a:endParaRPr>
            </a:p>
          </p:txBody>
        </p:sp>
      </p:grpSp>
      <p:pic>
        <p:nvPicPr>
          <p:cNvPr id="142" name="Picture 13" descr="Blue text on a black background  AI-generated content may be incorrect."/>
          <p:cNvPicPr/>
          <p:nvPr/>
        </p:nvPicPr>
        <p:blipFill>
          <a:blip r:embed="rId7"/>
          <a:stretch/>
        </p:blipFill>
        <p:spPr>
          <a:xfrm>
            <a:off x="232920" y="9244800"/>
            <a:ext cx="3542760" cy="742320"/>
          </a:xfrm>
          <a:prstGeom prst="rect">
            <a:avLst/>
          </a:prstGeom>
          <a:noFill/>
          <a:ln w="0">
            <a:noFill/>
          </a:ln>
        </p:spPr>
      </p:pic>
      <p:pic>
        <p:nvPicPr>
          <p:cNvPr id="2" name="Picture 18">
            <a:extLst>
              <a:ext uri="{FF2B5EF4-FFF2-40B4-BE49-F238E27FC236}">
                <a16:creationId xmlns:a16="http://schemas.microsoft.com/office/drawing/2014/main" id="{8F4C88C0-945B-A129-B566-5AB3334DBD9A}"/>
              </a:ext>
            </a:extLst>
          </p:cNvPr>
          <p:cNvPicPr/>
          <p:nvPr/>
        </p:nvPicPr>
        <p:blipFill>
          <a:blip r:embed="rId8"/>
          <a:stretch/>
        </p:blipFill>
        <p:spPr>
          <a:xfrm>
            <a:off x="8123842" y="258931"/>
            <a:ext cx="1655280" cy="937800"/>
          </a:xfrm>
          <a:prstGeom prst="rect">
            <a:avLst/>
          </a:prstGeom>
          <a:noFill/>
          <a:ln w="0">
            <a:noFill/>
          </a:ln>
        </p:spPr>
      </p:pic>
      <p:grpSp>
        <p:nvGrpSpPr>
          <p:cNvPr id="130" name="Group 3"/>
          <p:cNvGrpSpPr/>
          <p:nvPr/>
        </p:nvGrpSpPr>
        <p:grpSpPr>
          <a:xfrm>
            <a:off x="13203000" y="5036400"/>
            <a:ext cx="5552280" cy="5796720"/>
            <a:chOff x="13203000" y="5036400"/>
            <a:chExt cx="5552280" cy="5796720"/>
          </a:xfrm>
        </p:grpSpPr>
        <p:sp>
          <p:nvSpPr>
            <p:cNvPr id="131" name="Freeform 4"/>
            <p:cNvSpPr/>
            <p:nvPr/>
          </p:nvSpPr>
          <p:spPr>
            <a:xfrm rot="24000">
              <a:off x="13222800" y="5055480"/>
              <a:ext cx="5511960" cy="5758200"/>
            </a:xfrm>
            <a:custGeom>
              <a:avLst/>
              <a:gdLst>
                <a:gd name="textAreaLeft" fmla="*/ 0 w 5511960"/>
                <a:gd name="textAreaRight" fmla="*/ 5512680 w 5511960"/>
                <a:gd name="textAreaTop" fmla="*/ 0 h 5758200"/>
                <a:gd name="textAreaBottom" fmla="*/ 5758920 h 5758200"/>
              </a:gdLst>
              <a:ahLst/>
              <a:cxnLst/>
              <a:rect l="textAreaLeft" t="textAreaTop" r="textAreaRight" b="textAreaBottom"/>
              <a:pathLst>
                <a:path w="6365330" h="6649698">
                  <a:moveTo>
                    <a:pt x="2297349" y="64250"/>
                  </a:moveTo>
                  <a:cubicBezTo>
                    <a:pt x="2143914" y="98342"/>
                    <a:pt x="56237" y="3045418"/>
                    <a:pt x="28118" y="3201828"/>
                  </a:cubicBezTo>
                  <a:cubicBezTo>
                    <a:pt x="0" y="3358238"/>
                    <a:pt x="2253964" y="6402007"/>
                    <a:pt x="2342461" y="6525852"/>
                  </a:cubicBezTo>
                  <a:cubicBezTo>
                    <a:pt x="2430957" y="6649697"/>
                    <a:pt x="6048292" y="5781143"/>
                    <a:pt x="6192962" y="5764893"/>
                  </a:cubicBezTo>
                  <a:cubicBezTo>
                    <a:pt x="6337632" y="5748642"/>
                    <a:pt x="6365329" y="1347791"/>
                    <a:pt x="6363796" y="1128087"/>
                  </a:cubicBezTo>
                  <a:cubicBezTo>
                    <a:pt x="6362262" y="908382"/>
                    <a:pt x="2586468" y="0"/>
                    <a:pt x="2297349" y="64250"/>
                  </a:cubicBezTo>
                  <a:close/>
                </a:path>
              </a:pathLst>
            </a:custGeom>
            <a:blipFill rotWithShape="0">
              <a:blip r:embed="rId9"/>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1D6A7"/>
        </a:solidFill>
        <a:effectLst/>
      </p:bgPr>
    </p:bg>
    <p:spTree>
      <p:nvGrpSpPr>
        <p:cNvPr id="1" name=""/>
        <p:cNvGrpSpPr/>
        <p:nvPr/>
      </p:nvGrpSpPr>
      <p:grpSpPr>
        <a:xfrm>
          <a:off x="0" y="0"/>
          <a:ext cx="0" cy="0"/>
          <a:chOff x="0" y="0"/>
          <a:chExt cx="0" cy="0"/>
        </a:xfrm>
      </p:grpSpPr>
      <p:grpSp>
        <p:nvGrpSpPr>
          <p:cNvPr id="143" name="Group 2"/>
          <p:cNvGrpSpPr/>
          <p:nvPr/>
        </p:nvGrpSpPr>
        <p:grpSpPr>
          <a:xfrm>
            <a:off x="-9301680" y="-107640"/>
            <a:ext cx="18288000" cy="10394640"/>
            <a:chOff x="-9301680" y="-107640"/>
            <a:chExt cx="18288000" cy="10394640"/>
          </a:xfrm>
        </p:grpSpPr>
        <p:sp>
          <p:nvSpPr>
            <p:cNvPr id="144" name="Freeform 3"/>
            <p:cNvSpPr/>
            <p:nvPr/>
          </p:nvSpPr>
          <p:spPr>
            <a:xfrm>
              <a:off x="0" y="720"/>
              <a:ext cx="8986320" cy="10286280"/>
            </a:xfrm>
            <a:custGeom>
              <a:avLst/>
              <a:gdLst>
                <a:gd name="textAreaLeft" fmla="*/ 0 w 8986320"/>
                <a:gd name="textAreaRight" fmla="*/ 8987040 w 8986320"/>
                <a:gd name="textAreaTop" fmla="*/ 0 h 10286280"/>
                <a:gd name="textAreaBottom" fmla="*/ 10287000 h 10286280"/>
              </a:gdLst>
              <a:ahLst/>
              <a:cxnLst/>
              <a:rect l="textAreaLeft" t="textAreaTop" r="textAreaRight" b="textAreaBottom"/>
              <a:pathLst>
                <a:path w="2366999" h="2709333">
                  <a:moveTo>
                    <a:pt x="0" y="0"/>
                  </a:moveTo>
                  <a:lnTo>
                    <a:pt x="2366999" y="0"/>
                  </a:lnTo>
                  <a:lnTo>
                    <a:pt x="2366999" y="2709333"/>
                  </a:lnTo>
                  <a:lnTo>
                    <a:pt x="0" y="2709333"/>
                  </a:lnTo>
                  <a:close/>
                </a:path>
              </a:pathLst>
            </a:custGeom>
            <a:solidFill>
              <a:srgbClr val="E4F6CE"/>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sp>
          <p:nvSpPr>
            <p:cNvPr id="145" name="TextBox 4"/>
            <p:cNvSpPr/>
            <p:nvPr/>
          </p:nvSpPr>
          <p:spPr>
            <a:xfrm>
              <a:off x="-9301680" y="-107640"/>
              <a:ext cx="8986320" cy="10394640"/>
            </a:xfrm>
            <a:prstGeom prst="rect">
              <a:avLst/>
            </a:prstGeom>
            <a:noFill/>
            <a:ln w="0">
              <a:noFill/>
            </a:ln>
          </p:spPr>
          <p:style>
            <a:lnRef idx="0">
              <a:scrgbClr r="0" g="0" b="0"/>
            </a:lnRef>
            <a:fillRef idx="0">
              <a:scrgbClr r="0" g="0" b="0"/>
            </a:fillRef>
            <a:effectRef idx="0">
              <a:scrgbClr r="0" g="0" b="0"/>
            </a:effectRef>
            <a:fontRef idx="minor"/>
          </p:style>
          <p:txBody>
            <a:bodyPr lIns="50760" tIns="50760" rIns="50760" bIns="50760" anchor="ctr">
              <a:noAutofit/>
            </a:bodyPr>
            <a:lstStyle/>
            <a:p>
              <a:pPr algn="ctr">
                <a:lnSpc>
                  <a:spcPts val="2100"/>
                </a:lnSpc>
                <a:tabLst>
                  <a:tab pos="0" algn="l"/>
                </a:tabLst>
              </a:pPr>
              <a:endParaRPr lang="en-US" sz="1800" b="0" u="none" strike="noStrike">
                <a:solidFill>
                  <a:srgbClr val="000000"/>
                </a:solidFill>
                <a:effectLst/>
                <a:uFillTx/>
                <a:latin typeface="Calibri"/>
                <a:ea typeface="DejaVu Sans"/>
              </a:endParaRPr>
            </a:p>
          </p:txBody>
        </p:sp>
      </p:grpSp>
      <p:sp>
        <p:nvSpPr>
          <p:cNvPr id="146" name="Freeform 5"/>
          <p:cNvSpPr/>
          <p:nvPr/>
        </p:nvSpPr>
        <p:spPr>
          <a:xfrm rot="3116400">
            <a:off x="14569560" y="-1947600"/>
            <a:ext cx="4818240" cy="4897800"/>
          </a:xfrm>
          <a:custGeom>
            <a:avLst/>
            <a:gdLst>
              <a:gd name="textAreaLeft" fmla="*/ 0 w 4818240"/>
              <a:gd name="textAreaRight" fmla="*/ 4818960 w 4818240"/>
              <a:gd name="textAreaTop" fmla="*/ 0 h 4897800"/>
              <a:gd name="textAreaBottom" fmla="*/ 4898520 h 4897800"/>
            </a:gdLst>
            <a:ahLst/>
            <a:cxnLst/>
            <a:rect l="textAreaLeft" t="textAreaTop" r="textAreaRight" b="textAreaBottom"/>
            <a:pathLst>
              <a:path w="4819049" h="4898653">
                <a:moveTo>
                  <a:pt x="0" y="0"/>
                </a:moveTo>
                <a:lnTo>
                  <a:pt x="4819049" y="0"/>
                </a:lnTo>
                <a:lnTo>
                  <a:pt x="4819049" y="4898652"/>
                </a:lnTo>
                <a:lnTo>
                  <a:pt x="0" y="4898652"/>
                </a:lnTo>
                <a:lnTo>
                  <a:pt x="0" y="0"/>
                </a:lnTo>
                <a:close/>
              </a:path>
            </a:pathLst>
          </a:custGeom>
          <a:blipFill rotWithShape="0">
            <a:blip r:embed="rId2"/>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sp>
        <p:nvSpPr>
          <p:cNvPr id="147" name="Freeform 6"/>
          <p:cNvSpPr/>
          <p:nvPr/>
        </p:nvSpPr>
        <p:spPr>
          <a:xfrm>
            <a:off x="9878040" y="1791360"/>
            <a:ext cx="673560" cy="783000"/>
          </a:xfrm>
          <a:custGeom>
            <a:avLst/>
            <a:gdLst>
              <a:gd name="textAreaLeft" fmla="*/ 0 w 673560"/>
              <a:gd name="textAreaRight" fmla="*/ 674280 w 673560"/>
              <a:gd name="textAreaTop" fmla="*/ 0 h 783000"/>
              <a:gd name="textAreaBottom" fmla="*/ 783720 h 783000"/>
            </a:gdLst>
            <a:ahLst/>
            <a:cxnLst/>
            <a:rect l="textAreaLeft" t="textAreaTop" r="textAreaRight" b="textAreaBottom"/>
            <a:pathLst>
              <a:path w="674113" h="783853">
                <a:moveTo>
                  <a:pt x="0" y="0"/>
                </a:moveTo>
                <a:lnTo>
                  <a:pt x="674113" y="0"/>
                </a:lnTo>
                <a:lnTo>
                  <a:pt x="674113" y="783853"/>
                </a:lnTo>
                <a:lnTo>
                  <a:pt x="0" y="783853"/>
                </a:lnTo>
                <a:lnTo>
                  <a:pt x="0" y="0"/>
                </a:lnTo>
                <a:close/>
              </a:path>
            </a:pathLst>
          </a:cu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nvGrpSpPr>
          <p:cNvPr id="148" name="Group 7"/>
          <p:cNvGrpSpPr/>
          <p:nvPr/>
        </p:nvGrpSpPr>
        <p:grpSpPr>
          <a:xfrm>
            <a:off x="10981440" y="1709640"/>
            <a:ext cx="6560640" cy="3456720"/>
            <a:chOff x="10981440" y="1709640"/>
            <a:chExt cx="6560640" cy="3456720"/>
          </a:xfrm>
        </p:grpSpPr>
        <p:sp>
          <p:nvSpPr>
            <p:cNvPr id="149" name="TextBox 8"/>
            <p:cNvSpPr/>
            <p:nvPr/>
          </p:nvSpPr>
          <p:spPr>
            <a:xfrm>
              <a:off x="10981440" y="1709640"/>
              <a:ext cx="6560640" cy="495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3900"/>
                </a:lnSpc>
                <a:spcBef>
                  <a:spcPts val="1191"/>
                </a:spcBef>
                <a:spcAft>
                  <a:spcPts val="992"/>
                </a:spcAft>
                <a:tabLst>
                  <a:tab pos="0" algn="l"/>
                </a:tabLst>
              </a:pPr>
              <a:r>
                <a:rPr lang="en-US" sz="3000" b="1" u="none" strike="noStrike">
                  <a:solidFill>
                    <a:srgbClr val="0E1411"/>
                  </a:solidFill>
                  <a:effectLst/>
                  <a:uFillTx/>
                  <a:latin typeface="Open Sauce Semi-Bold"/>
                  <a:ea typeface="Open Sauce Semi-Bold"/>
                </a:rPr>
                <a:t>Litiu Fier Fosfat (LFP) </a:t>
              </a:r>
              <a:endParaRPr lang="en-US" sz="3000" b="0" u="none" strike="noStrike">
                <a:solidFill>
                  <a:srgbClr val="000000"/>
                </a:solidFill>
                <a:effectLst/>
                <a:uFillTx/>
                <a:latin typeface="Arial"/>
              </a:endParaRPr>
            </a:p>
          </p:txBody>
        </p:sp>
        <p:sp>
          <p:nvSpPr>
            <p:cNvPr id="150" name="TextBox 9"/>
            <p:cNvSpPr/>
            <p:nvPr/>
          </p:nvSpPr>
          <p:spPr>
            <a:xfrm>
              <a:off x="10981440" y="2358720"/>
              <a:ext cx="6560640" cy="280764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3158"/>
                </a:lnSpc>
                <a:tabLst>
                  <a:tab pos="0" algn="l"/>
                </a:tabLst>
              </a:pPr>
              <a:r>
                <a:rPr lang="en-US" sz="2000" b="0" u="none" strike="noStrike">
                  <a:solidFill>
                    <a:srgbClr val="0E1411"/>
                  </a:solidFill>
                  <a:effectLst/>
                  <a:uFillTx/>
                  <a:latin typeface="Open Sauce"/>
                  <a:ea typeface="Open Sauce"/>
                </a:rPr>
                <a:t>Este standardul actual pentru stocarea la scară comercială și industrială (de exemplu, sisteme atașate unui parc fotovoltaic de 1 MW). Oferă o durată de viață excelentă (adesea peste 6000-8000 de cicluri), nu conține metale problematice precum cobaltul și are o stabilitate termică foarte bună (risc minim de incendiu).</a:t>
              </a:r>
              <a:endParaRPr lang="en-US" sz="2000" b="0" u="none" strike="noStrike">
                <a:solidFill>
                  <a:srgbClr val="000000"/>
                </a:solidFill>
                <a:effectLst/>
                <a:uFillTx/>
                <a:latin typeface="Arial"/>
              </a:endParaRPr>
            </a:p>
          </p:txBody>
        </p:sp>
      </p:grpSp>
      <p:sp>
        <p:nvSpPr>
          <p:cNvPr id="151" name="Freeform 14"/>
          <p:cNvSpPr/>
          <p:nvPr/>
        </p:nvSpPr>
        <p:spPr>
          <a:xfrm>
            <a:off x="9878040" y="5677200"/>
            <a:ext cx="673560" cy="783000"/>
          </a:xfrm>
          <a:custGeom>
            <a:avLst/>
            <a:gdLst>
              <a:gd name="textAreaLeft" fmla="*/ 0 w 673560"/>
              <a:gd name="textAreaRight" fmla="*/ 674280 w 673560"/>
              <a:gd name="textAreaTop" fmla="*/ 0 h 783000"/>
              <a:gd name="textAreaBottom" fmla="*/ 783720 h 783000"/>
            </a:gdLst>
            <a:ahLst/>
            <a:cxnLst/>
            <a:rect l="textAreaLeft" t="textAreaTop" r="textAreaRight" b="textAreaBottom"/>
            <a:pathLst>
              <a:path w="674113" h="783853">
                <a:moveTo>
                  <a:pt x="0" y="0"/>
                </a:moveTo>
                <a:lnTo>
                  <a:pt x="674113" y="0"/>
                </a:lnTo>
                <a:lnTo>
                  <a:pt x="674113" y="783853"/>
                </a:lnTo>
                <a:lnTo>
                  <a:pt x="0" y="783853"/>
                </a:lnTo>
                <a:lnTo>
                  <a:pt x="0" y="0"/>
                </a:lnTo>
                <a:close/>
              </a:path>
            </a:pathLst>
          </a:cu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nvGrpSpPr>
          <p:cNvPr id="152" name="Group 15"/>
          <p:cNvGrpSpPr/>
          <p:nvPr/>
        </p:nvGrpSpPr>
        <p:grpSpPr>
          <a:xfrm>
            <a:off x="10981440" y="5595480"/>
            <a:ext cx="6560640" cy="3456360"/>
            <a:chOff x="10981440" y="5595480"/>
            <a:chExt cx="6560640" cy="3456360"/>
          </a:xfrm>
        </p:grpSpPr>
        <p:sp>
          <p:nvSpPr>
            <p:cNvPr id="153" name="TextBox 16"/>
            <p:cNvSpPr/>
            <p:nvPr/>
          </p:nvSpPr>
          <p:spPr>
            <a:xfrm>
              <a:off x="10981440" y="5595480"/>
              <a:ext cx="6560640" cy="495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3900"/>
                </a:lnSpc>
                <a:tabLst>
                  <a:tab pos="0" algn="l"/>
                </a:tabLst>
              </a:pPr>
              <a:r>
                <a:rPr lang="en-US" sz="3000" b="1" u="none" strike="noStrike">
                  <a:solidFill>
                    <a:srgbClr val="0E1411"/>
                  </a:solidFill>
                  <a:effectLst/>
                  <a:uFillTx/>
                  <a:latin typeface="Open Sauce Semi-Bold"/>
                  <a:ea typeface="Open Sauce Semi-Bold"/>
                </a:rPr>
                <a:t>Nichel Mangan Cobalt (NMC)</a:t>
              </a:r>
              <a:endParaRPr lang="en-US" sz="3000" b="0" u="none" strike="noStrike">
                <a:solidFill>
                  <a:srgbClr val="000000"/>
                </a:solidFill>
                <a:effectLst/>
                <a:uFillTx/>
                <a:latin typeface="Arial"/>
              </a:endParaRPr>
            </a:p>
          </p:txBody>
        </p:sp>
        <p:sp>
          <p:nvSpPr>
            <p:cNvPr id="154" name="TextBox 17"/>
            <p:cNvSpPr/>
            <p:nvPr/>
          </p:nvSpPr>
          <p:spPr>
            <a:xfrm>
              <a:off x="10981440" y="6244920"/>
              <a:ext cx="6560640" cy="28069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3158"/>
                </a:lnSpc>
                <a:tabLst>
                  <a:tab pos="0" algn="l"/>
                </a:tabLst>
              </a:pPr>
              <a:r>
                <a:rPr lang="en-US" sz="2000" b="0" u="none" strike="noStrike">
                  <a:solidFill>
                    <a:srgbClr val="0E1411"/>
                  </a:solidFill>
                  <a:effectLst/>
                  <a:uFillTx/>
                  <a:latin typeface="Open Sauce"/>
                  <a:ea typeface="Open Sauce"/>
                </a:rPr>
                <a:t>Au o densitate energetică mai mare (stochează mai multă energie într-un volum mai mic), motiv pentru care sunt preferate în industria mașinilor electrice. În stocarea staționară pierd teren în fața LFP din cauza costurilor mai mari, degradării mai rapide la ciclări adânci și riscurilor termice ușor mai ridicate.</a:t>
              </a:r>
              <a:endParaRPr lang="en-US" sz="2000" b="0" u="none" strike="noStrike">
                <a:solidFill>
                  <a:srgbClr val="000000"/>
                </a:solidFill>
                <a:effectLst/>
                <a:uFillTx/>
                <a:latin typeface="Arial"/>
              </a:endParaRPr>
            </a:p>
          </p:txBody>
        </p:sp>
      </p:grpSp>
      <p:grpSp>
        <p:nvGrpSpPr>
          <p:cNvPr id="155" name="Group 22"/>
          <p:cNvGrpSpPr/>
          <p:nvPr/>
        </p:nvGrpSpPr>
        <p:grpSpPr>
          <a:xfrm>
            <a:off x="955440" y="2280240"/>
            <a:ext cx="7257600" cy="5843160"/>
            <a:chOff x="955440" y="2280240"/>
            <a:chExt cx="7257600" cy="5843160"/>
          </a:xfrm>
        </p:grpSpPr>
        <p:sp>
          <p:nvSpPr>
            <p:cNvPr id="156" name="TextBox 23"/>
            <p:cNvSpPr/>
            <p:nvPr/>
          </p:nvSpPr>
          <p:spPr>
            <a:xfrm>
              <a:off x="1028520" y="7235640"/>
              <a:ext cx="7130160" cy="887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3498"/>
                </a:lnSpc>
                <a:tabLst>
                  <a:tab pos="0" algn="l"/>
                </a:tabLst>
              </a:pPr>
              <a:endParaRPr lang="ro-RO" sz="1800" b="0" u="none" strike="noStrike">
                <a:solidFill>
                  <a:srgbClr val="000000"/>
                </a:solidFill>
                <a:effectLst/>
                <a:uFillTx/>
                <a:latin typeface="Arial"/>
                <a:ea typeface="DejaVu Sans"/>
              </a:endParaRPr>
            </a:p>
          </p:txBody>
        </p:sp>
        <p:sp>
          <p:nvSpPr>
            <p:cNvPr id="157" name="TextBox 24"/>
            <p:cNvSpPr/>
            <p:nvPr/>
          </p:nvSpPr>
          <p:spPr>
            <a:xfrm>
              <a:off x="955440" y="2280240"/>
              <a:ext cx="7257600" cy="30481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11999"/>
                </a:lnSpc>
                <a:spcBef>
                  <a:spcPts val="1191"/>
                </a:spcBef>
                <a:spcAft>
                  <a:spcPts val="992"/>
                </a:spcAft>
                <a:tabLst>
                  <a:tab pos="0" algn="l"/>
                </a:tabLst>
              </a:pPr>
              <a:r>
                <a:rPr lang="en-US" sz="10000" b="0" u="none" strike="noStrike" dirty="0" err="1">
                  <a:solidFill>
                    <a:srgbClr val="0E1411"/>
                  </a:solidFill>
                  <a:effectLst/>
                  <a:uFillTx/>
                  <a:latin typeface="Sedgwick Ave"/>
                  <a:ea typeface="Sedgwick Ave"/>
                </a:rPr>
                <a:t>Bateriile</a:t>
              </a:r>
              <a:r>
                <a:rPr lang="en-US" sz="10000" b="0" u="none" strike="noStrike" dirty="0">
                  <a:solidFill>
                    <a:srgbClr val="0E1411"/>
                  </a:solidFill>
                  <a:effectLst/>
                  <a:uFillTx/>
                  <a:latin typeface="Sedgwick Ave"/>
                  <a:ea typeface="Sedgwick Ave"/>
                </a:rPr>
                <a:t> </a:t>
              </a:r>
              <a:r>
                <a:rPr lang="en-US" sz="10000" b="0" u="none" strike="noStrike" dirty="0" err="1">
                  <a:solidFill>
                    <a:srgbClr val="0E1411"/>
                  </a:solidFill>
                  <a:effectLst/>
                  <a:uFillTx/>
                  <a:latin typeface="Sedgwick Ave"/>
                  <a:ea typeface="Sedgwick Ave"/>
                </a:rPr>
                <a:t>Litiu</a:t>
              </a:r>
              <a:r>
                <a:rPr lang="en-US" sz="10000" b="0" u="none" strike="noStrike" dirty="0">
                  <a:solidFill>
                    <a:srgbClr val="0E1411"/>
                  </a:solidFill>
                  <a:effectLst/>
                  <a:uFillTx/>
                  <a:latin typeface="Sedgwick Ave"/>
                  <a:ea typeface="Sedgwick Ave"/>
                </a:rPr>
                <a:t>-Ion </a:t>
              </a:r>
              <a:endParaRPr lang="en-US" sz="10000" b="0" u="none" strike="noStrike" dirty="0">
                <a:solidFill>
                  <a:srgbClr val="000000"/>
                </a:solidFill>
                <a:effectLst/>
                <a:uFillTx/>
                <a:latin typeface="Arial"/>
              </a:endParaRPr>
            </a:p>
          </p:txBody>
        </p:sp>
      </p:grpSp>
      <p:pic>
        <p:nvPicPr>
          <p:cNvPr id="159" name="Picture 24" descr="Blue text on a black background  AI-generated content may be incorrect."/>
          <p:cNvPicPr/>
          <p:nvPr/>
        </p:nvPicPr>
        <p:blipFill>
          <a:blip r:embed="rId4"/>
          <a:stretch/>
        </p:blipFill>
        <p:spPr>
          <a:xfrm>
            <a:off x="13944600" y="8915400"/>
            <a:ext cx="3542760" cy="742320"/>
          </a:xfrm>
          <a:prstGeom prst="rect">
            <a:avLst/>
          </a:prstGeom>
          <a:noFill/>
          <a:ln w="0">
            <a:noFill/>
          </a:ln>
        </p:spPr>
      </p:pic>
      <p:pic>
        <p:nvPicPr>
          <p:cNvPr id="2" name="Picture 18">
            <a:extLst>
              <a:ext uri="{FF2B5EF4-FFF2-40B4-BE49-F238E27FC236}">
                <a16:creationId xmlns:a16="http://schemas.microsoft.com/office/drawing/2014/main" id="{D31707AE-B328-DDD4-35C8-E38D1AFFE7E3}"/>
              </a:ext>
            </a:extLst>
          </p:cNvPr>
          <p:cNvPicPr/>
          <p:nvPr/>
        </p:nvPicPr>
        <p:blipFill>
          <a:blip r:embed="rId5"/>
          <a:stretch/>
        </p:blipFill>
        <p:spPr>
          <a:xfrm>
            <a:off x="623880" y="527040"/>
            <a:ext cx="1655280" cy="937800"/>
          </a:xfrm>
          <a:prstGeom prst="rect">
            <a:avLst/>
          </a:prstGeom>
          <a:noFill/>
          <a:ln w="0">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1D6A7"/>
        </a:solidFill>
        <a:effectLst/>
      </p:bgPr>
    </p:bg>
    <p:spTree>
      <p:nvGrpSpPr>
        <p:cNvPr id="1" name=""/>
        <p:cNvGrpSpPr/>
        <p:nvPr/>
      </p:nvGrpSpPr>
      <p:grpSpPr>
        <a:xfrm>
          <a:off x="0" y="0"/>
          <a:ext cx="0" cy="0"/>
          <a:chOff x="0" y="0"/>
          <a:chExt cx="0" cy="0"/>
        </a:xfrm>
      </p:grpSpPr>
      <p:sp>
        <p:nvSpPr>
          <p:cNvPr id="160" name="Freeform 2"/>
          <p:cNvSpPr/>
          <p:nvPr/>
        </p:nvSpPr>
        <p:spPr>
          <a:xfrm rot="8738400">
            <a:off x="8371440" y="1908720"/>
            <a:ext cx="5075280" cy="1477800"/>
          </a:xfrm>
          <a:custGeom>
            <a:avLst/>
            <a:gdLst>
              <a:gd name="textAreaLeft" fmla="*/ 0 w 5075280"/>
              <a:gd name="textAreaRight" fmla="*/ 5076000 w 5075280"/>
              <a:gd name="textAreaTop" fmla="*/ 0 h 1477800"/>
              <a:gd name="textAreaBottom" fmla="*/ 1478520 h 1477800"/>
            </a:gdLst>
            <a:ahLst/>
            <a:cxnLst/>
            <a:rect l="textAreaLeft" t="textAreaTop" r="textAreaRight" b="textAreaBottom"/>
            <a:pathLst>
              <a:path w="5075851" h="1478341">
                <a:moveTo>
                  <a:pt x="0" y="0"/>
                </a:moveTo>
                <a:lnTo>
                  <a:pt x="5075851" y="0"/>
                </a:lnTo>
                <a:lnTo>
                  <a:pt x="5075851" y="1478341"/>
                </a:lnTo>
                <a:lnTo>
                  <a:pt x="0" y="1478341"/>
                </a:lnTo>
                <a:lnTo>
                  <a:pt x="0" y="0"/>
                </a:lnTo>
                <a:close/>
              </a:path>
            </a:pathLst>
          </a:custGeom>
          <a:blipFill rotWithShape="0">
            <a:blip r:embed="rId2"/>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nvGrpSpPr>
          <p:cNvPr id="163" name="Group 5"/>
          <p:cNvGrpSpPr/>
          <p:nvPr/>
        </p:nvGrpSpPr>
        <p:grpSpPr>
          <a:xfrm>
            <a:off x="14241600" y="-623880"/>
            <a:ext cx="4850640" cy="5009760"/>
            <a:chOff x="14241600" y="-623880"/>
            <a:chExt cx="4850640" cy="5009760"/>
          </a:xfrm>
        </p:grpSpPr>
        <p:sp>
          <p:nvSpPr>
            <p:cNvPr id="164" name="Freeform 6"/>
            <p:cNvSpPr/>
            <p:nvPr/>
          </p:nvSpPr>
          <p:spPr>
            <a:xfrm rot="21534000">
              <a:off x="14288040" y="-578520"/>
              <a:ext cx="4757040" cy="4919400"/>
            </a:xfrm>
            <a:custGeom>
              <a:avLst/>
              <a:gdLst>
                <a:gd name="textAreaLeft" fmla="*/ 0 w 4757040"/>
                <a:gd name="textAreaRight" fmla="*/ 4757760 w 4757040"/>
                <a:gd name="textAreaTop" fmla="*/ 0 h 4919400"/>
                <a:gd name="textAreaBottom" fmla="*/ 4920120 h 4919400"/>
              </a:gdLst>
              <a:ahLst/>
              <a:cxnLst/>
              <a:rect l="textAreaLeft" t="textAreaTop" r="textAreaRight" b="textAreaBottom"/>
              <a:pathLst>
                <a:path w="6424212" h="6643348">
                  <a:moveTo>
                    <a:pt x="2382789" y="56660"/>
                  </a:moveTo>
                  <a:cubicBezTo>
                    <a:pt x="2228514" y="86724"/>
                    <a:pt x="64407" y="2978141"/>
                    <a:pt x="32204" y="3133762"/>
                  </a:cubicBezTo>
                  <a:cubicBezTo>
                    <a:pt x="0" y="3289382"/>
                    <a:pt x="2173515" y="6391110"/>
                    <a:pt x="2258740" y="6517229"/>
                  </a:cubicBezTo>
                  <a:cubicBezTo>
                    <a:pt x="2343964" y="6643348"/>
                    <a:pt x="5982796" y="5869782"/>
                    <a:pt x="6127842" y="5857325"/>
                  </a:cubicBezTo>
                  <a:cubicBezTo>
                    <a:pt x="6272887" y="5844867"/>
                    <a:pt x="6415776" y="1446249"/>
                    <a:pt x="6419994" y="1226580"/>
                  </a:cubicBezTo>
                  <a:cubicBezTo>
                    <a:pt x="6424212" y="1006910"/>
                    <a:pt x="2673491" y="0"/>
                    <a:pt x="2382789" y="56660"/>
                  </a:cubicBezTo>
                  <a:close/>
                </a:path>
              </a:pathLst>
            </a:cu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grpSp>
        <p:nvGrpSpPr>
          <p:cNvPr id="165" name="Group 7"/>
          <p:cNvGrpSpPr/>
          <p:nvPr/>
        </p:nvGrpSpPr>
        <p:grpSpPr>
          <a:xfrm>
            <a:off x="10004400" y="1636200"/>
            <a:ext cx="4284000" cy="5086080"/>
            <a:chOff x="10004400" y="1636200"/>
            <a:chExt cx="4284000" cy="5086080"/>
          </a:xfrm>
        </p:grpSpPr>
        <p:sp>
          <p:nvSpPr>
            <p:cNvPr id="166" name="Freeform 8"/>
            <p:cNvSpPr/>
            <p:nvPr/>
          </p:nvSpPr>
          <p:spPr>
            <a:xfrm>
              <a:off x="10004400" y="1636200"/>
              <a:ext cx="4284000" cy="5086080"/>
            </a:xfrm>
            <a:custGeom>
              <a:avLst/>
              <a:gdLst>
                <a:gd name="textAreaLeft" fmla="*/ 0 w 4284000"/>
                <a:gd name="textAreaRight" fmla="*/ 4284720 w 4284000"/>
                <a:gd name="textAreaTop" fmla="*/ 0 h 5086080"/>
                <a:gd name="textAreaBottom" fmla="*/ 5086800 h 5086080"/>
              </a:gdLst>
              <a:ahLst/>
              <a:cxnLst/>
              <a:rect l="textAreaLeft" t="textAreaTop" r="textAreaRight" b="textAreaBottom"/>
              <a:pathLst>
                <a:path w="6417310" h="7618730">
                  <a:moveTo>
                    <a:pt x="80010" y="2303780"/>
                  </a:moveTo>
                  <a:cubicBezTo>
                    <a:pt x="0" y="2415540"/>
                    <a:pt x="52070" y="5335270"/>
                    <a:pt x="73660" y="5438140"/>
                  </a:cubicBezTo>
                  <a:cubicBezTo>
                    <a:pt x="95250" y="5541010"/>
                    <a:pt x="3042920" y="7618730"/>
                    <a:pt x="3211830" y="7606030"/>
                  </a:cubicBezTo>
                  <a:cubicBezTo>
                    <a:pt x="3380740" y="7593330"/>
                    <a:pt x="6206490" y="5601970"/>
                    <a:pt x="6226810" y="5436870"/>
                  </a:cubicBezTo>
                  <a:cubicBezTo>
                    <a:pt x="6247130" y="5271770"/>
                    <a:pt x="6356350" y="2599690"/>
                    <a:pt x="6386830" y="2334260"/>
                  </a:cubicBezTo>
                  <a:cubicBezTo>
                    <a:pt x="6417310" y="2068830"/>
                    <a:pt x="3336290" y="0"/>
                    <a:pt x="3067050" y="1270"/>
                  </a:cubicBezTo>
                  <a:cubicBezTo>
                    <a:pt x="2797810" y="2540"/>
                    <a:pt x="280670" y="2024380"/>
                    <a:pt x="80010" y="2303780"/>
                  </a:cubicBezTo>
                  <a:close/>
                </a:path>
              </a:pathLst>
            </a:custGeom>
            <a:blipFill rotWithShape="0">
              <a:blip r:embed="rId4"/>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sp>
        <p:nvSpPr>
          <p:cNvPr id="167" name="Freeform 9"/>
          <p:cNvSpPr/>
          <p:nvPr/>
        </p:nvSpPr>
        <p:spPr>
          <a:xfrm rot="21024000">
            <a:off x="11735640" y="7558920"/>
            <a:ext cx="2973960" cy="3023280"/>
          </a:xfrm>
          <a:custGeom>
            <a:avLst/>
            <a:gdLst>
              <a:gd name="textAreaLeft" fmla="*/ 0 w 2973960"/>
              <a:gd name="textAreaRight" fmla="*/ 2974680 w 2973960"/>
              <a:gd name="textAreaTop" fmla="*/ 0 h 3023280"/>
              <a:gd name="textAreaBottom" fmla="*/ 3024000 h 3023280"/>
            </a:gdLst>
            <a:ahLst/>
            <a:cxnLst/>
            <a:rect l="textAreaLeft" t="textAreaTop" r="textAreaRight" b="textAreaBottom"/>
            <a:pathLst>
              <a:path w="2974820" h="3023959">
                <a:moveTo>
                  <a:pt x="0" y="0"/>
                </a:moveTo>
                <a:lnTo>
                  <a:pt x="2974820" y="0"/>
                </a:lnTo>
                <a:lnTo>
                  <a:pt x="2974820" y="3023959"/>
                </a:lnTo>
                <a:lnTo>
                  <a:pt x="0" y="3023959"/>
                </a:lnTo>
                <a:lnTo>
                  <a:pt x="0" y="0"/>
                </a:lnTo>
                <a:close/>
              </a:path>
            </a:pathLst>
          </a:custGeom>
          <a:blipFill rotWithShape="0">
            <a:blip r:embed="rId5"/>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sp>
        <p:nvSpPr>
          <p:cNvPr id="168" name="Freeform 10"/>
          <p:cNvSpPr/>
          <p:nvPr/>
        </p:nvSpPr>
        <p:spPr>
          <a:xfrm>
            <a:off x="13554360" y="1028880"/>
            <a:ext cx="600840" cy="1214640"/>
          </a:xfrm>
          <a:custGeom>
            <a:avLst/>
            <a:gdLst>
              <a:gd name="textAreaLeft" fmla="*/ 0 w 600840"/>
              <a:gd name="textAreaRight" fmla="*/ 601560 w 600840"/>
              <a:gd name="textAreaTop" fmla="*/ 0 h 1214640"/>
              <a:gd name="textAreaBottom" fmla="*/ 1215360 h 1214640"/>
            </a:gdLst>
            <a:ahLst/>
            <a:cxnLst/>
            <a:rect l="textAreaLeft" t="textAreaTop" r="textAreaRight" b="textAreaBottom"/>
            <a:pathLst>
              <a:path w="601536" h="1215224">
                <a:moveTo>
                  <a:pt x="0" y="0"/>
                </a:moveTo>
                <a:lnTo>
                  <a:pt x="601536" y="0"/>
                </a:lnTo>
                <a:lnTo>
                  <a:pt x="601536" y="1215224"/>
                </a:lnTo>
                <a:lnTo>
                  <a:pt x="0" y="1215224"/>
                </a:lnTo>
                <a:lnTo>
                  <a:pt x="0" y="0"/>
                </a:lnTo>
                <a:close/>
              </a:path>
            </a:pathLst>
          </a:custGeom>
          <a:blipFill rotWithShape="0">
            <a:blip r:embed="rId6"/>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nvGrpSpPr>
          <p:cNvPr id="169" name="Group 11"/>
          <p:cNvGrpSpPr/>
          <p:nvPr/>
        </p:nvGrpSpPr>
        <p:grpSpPr>
          <a:xfrm>
            <a:off x="1041144" y="1923480"/>
            <a:ext cx="8349996" cy="6321190"/>
            <a:chOff x="1041144" y="1923480"/>
            <a:chExt cx="8349996" cy="6321190"/>
          </a:xfrm>
        </p:grpSpPr>
        <p:sp>
          <p:nvSpPr>
            <p:cNvPr id="170" name="TextBox 12"/>
            <p:cNvSpPr/>
            <p:nvPr/>
          </p:nvSpPr>
          <p:spPr>
            <a:xfrm>
              <a:off x="1712340" y="1923480"/>
              <a:ext cx="7678800" cy="1448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11401"/>
                </a:lnSpc>
                <a:tabLst>
                  <a:tab pos="0" algn="l"/>
                </a:tabLst>
              </a:pPr>
              <a:r>
                <a:rPr lang="en-US" sz="6000" b="0" u="none" strike="noStrike" dirty="0" err="1">
                  <a:solidFill>
                    <a:srgbClr val="0E1411"/>
                  </a:solidFill>
                  <a:effectLst/>
                  <a:uFillTx/>
                  <a:latin typeface="Sedgwick Ave"/>
                  <a:ea typeface="Sedgwick Ave"/>
                </a:rPr>
                <a:t>Scenarii</a:t>
              </a:r>
              <a:r>
                <a:rPr lang="en-US" sz="6000" b="0" u="none" strike="noStrike" dirty="0">
                  <a:solidFill>
                    <a:srgbClr val="0E1411"/>
                  </a:solidFill>
                  <a:effectLst/>
                  <a:uFillTx/>
                  <a:latin typeface="Sedgwick Ave"/>
                  <a:ea typeface="Sedgwick Ave"/>
                </a:rPr>
                <a:t> de </a:t>
              </a:r>
              <a:r>
                <a:rPr lang="en-US" sz="6000" b="0" u="none" strike="noStrike" dirty="0" err="1">
                  <a:solidFill>
                    <a:srgbClr val="0E1411"/>
                  </a:solidFill>
                  <a:effectLst/>
                  <a:uFillTx/>
                  <a:latin typeface="Sedgwick Ave"/>
                  <a:ea typeface="Sedgwick Ave"/>
                </a:rPr>
                <a:t>Stocare</a:t>
              </a:r>
              <a:endParaRPr lang="en-US" sz="6000" b="0" u="none" strike="noStrike" dirty="0">
                <a:solidFill>
                  <a:srgbClr val="000000"/>
                </a:solidFill>
                <a:effectLst/>
                <a:uFillTx/>
                <a:latin typeface="Arial"/>
              </a:endParaRPr>
            </a:p>
          </p:txBody>
        </p:sp>
        <p:sp>
          <p:nvSpPr>
            <p:cNvPr id="171" name="TextBox 13"/>
            <p:cNvSpPr/>
            <p:nvPr/>
          </p:nvSpPr>
          <p:spPr>
            <a:xfrm>
              <a:off x="1041144" y="5143500"/>
              <a:ext cx="7707240" cy="310117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216000" indent="-216000">
                <a:lnSpc>
                  <a:spcPts val="3498"/>
                </a:lnSpc>
                <a:buClr>
                  <a:srgbClr val="0E1411"/>
                </a:buClr>
                <a:buFont typeface="Wingdings" charset="2"/>
                <a:buChar char=""/>
              </a:pPr>
              <a:r>
                <a:rPr lang="en-US" sz="2450" b="0" u="none" strike="noStrike" dirty="0">
                  <a:solidFill>
                    <a:srgbClr val="0E1411"/>
                  </a:solidFill>
                  <a:effectLst/>
                  <a:uFillTx/>
                  <a:latin typeface="Open Sauce"/>
                  <a:ea typeface="DejaVu Sans"/>
                </a:rPr>
                <a:t>Nivel Individual (</a:t>
              </a:r>
              <a:r>
                <a:rPr lang="en-US" sz="2450" b="0" u="none" strike="noStrike" dirty="0" err="1">
                  <a:solidFill>
                    <a:srgbClr val="0E1411"/>
                  </a:solidFill>
                  <a:effectLst/>
                  <a:uFillTx/>
                  <a:latin typeface="Open Sauce"/>
                  <a:ea typeface="DejaVu Sans"/>
                </a:rPr>
                <a:t>Rezidențial</a:t>
              </a:r>
              <a:r>
                <a:rPr lang="en-US" sz="2450" b="0" u="none" strike="noStrike" dirty="0">
                  <a:solidFill>
                    <a:srgbClr val="0E1411"/>
                  </a:solidFill>
                  <a:effectLst/>
                  <a:uFillTx/>
                  <a:latin typeface="Open Sauce"/>
                  <a:ea typeface="DejaVu Sans"/>
                </a:rPr>
                <a:t> / </a:t>
              </a:r>
              <a:r>
                <a:rPr lang="en-US" sz="2450" b="0" u="none" strike="noStrike" dirty="0" err="1">
                  <a:solidFill>
                    <a:srgbClr val="0E1411"/>
                  </a:solidFill>
                  <a:effectLst/>
                  <a:uFillTx/>
                  <a:latin typeface="Open Sauce"/>
                  <a:ea typeface="DejaVu Sans"/>
                </a:rPr>
                <a:t>Prosumator</a:t>
              </a:r>
              <a:r>
                <a:rPr lang="en-US" sz="2450" b="0" u="none" strike="noStrike" dirty="0">
                  <a:solidFill>
                    <a:srgbClr val="0E1411"/>
                  </a:solidFill>
                  <a:effectLst/>
                  <a:uFillTx/>
                  <a:latin typeface="Open Sauce"/>
                  <a:ea typeface="DejaVu Sans"/>
                </a:rPr>
                <a:t>)</a:t>
              </a:r>
              <a:endParaRPr lang="ro-RO" sz="2450" b="0" u="none" strike="noStrike" dirty="0">
                <a:solidFill>
                  <a:srgbClr val="0E1411"/>
                </a:solidFill>
                <a:effectLst/>
                <a:uFillTx/>
                <a:latin typeface="Open Sauce"/>
                <a:ea typeface="DejaVu Sans"/>
              </a:endParaRPr>
            </a:p>
            <a:p>
              <a:pPr>
                <a:lnSpc>
                  <a:spcPts val="3498"/>
                </a:lnSpc>
                <a:buClr>
                  <a:srgbClr val="0E1411"/>
                </a:buClr>
              </a:pPr>
              <a:endParaRPr lang="en-US" sz="2450" b="0" u="none" strike="noStrike" dirty="0">
                <a:solidFill>
                  <a:srgbClr val="000000"/>
                </a:solidFill>
                <a:effectLst/>
                <a:uFillTx/>
                <a:latin typeface="Arial"/>
              </a:endParaRPr>
            </a:p>
            <a:p>
              <a:pPr marL="216000" indent="-216000">
                <a:lnSpc>
                  <a:spcPts val="3498"/>
                </a:lnSpc>
                <a:buClr>
                  <a:srgbClr val="0E1411"/>
                </a:buClr>
                <a:buFont typeface="Wingdings" charset="2"/>
                <a:buChar char=""/>
              </a:pPr>
              <a:r>
                <a:rPr lang="en-US" sz="2450" b="0" u="none" strike="noStrike" dirty="0">
                  <a:solidFill>
                    <a:srgbClr val="0E1411"/>
                  </a:solidFill>
                  <a:effectLst/>
                  <a:uFillTx/>
                  <a:latin typeface="Open Sauce"/>
                  <a:ea typeface="DejaVu Sans"/>
                </a:rPr>
                <a:t>Nivel de </a:t>
              </a:r>
              <a:r>
                <a:rPr lang="en-US" sz="2450" b="0" u="none" strike="noStrike" dirty="0" err="1">
                  <a:solidFill>
                    <a:srgbClr val="0E1411"/>
                  </a:solidFill>
                  <a:effectLst/>
                  <a:uFillTx/>
                  <a:latin typeface="Open Sauce"/>
                  <a:ea typeface="DejaVu Sans"/>
                </a:rPr>
                <a:t>Comunitate</a:t>
              </a:r>
              <a:r>
                <a:rPr lang="en-US" sz="2450" b="0" u="none" strike="noStrike" dirty="0">
                  <a:solidFill>
                    <a:srgbClr val="0E1411"/>
                  </a:solidFill>
                  <a:effectLst/>
                  <a:uFillTx/>
                  <a:latin typeface="Open Sauce"/>
                  <a:ea typeface="DejaVu Sans"/>
                </a:rPr>
                <a:t> de Energie (Microgrid / </a:t>
              </a:r>
              <a:r>
                <a:rPr lang="en-US" sz="2450" b="0" u="none" strike="noStrike" dirty="0" err="1">
                  <a:solidFill>
                    <a:srgbClr val="0E1411"/>
                  </a:solidFill>
                  <a:effectLst/>
                  <a:uFillTx/>
                  <a:latin typeface="Open Sauce"/>
                  <a:ea typeface="DejaVu Sans"/>
                </a:rPr>
                <a:t>Asociații</a:t>
              </a:r>
              <a:r>
                <a:rPr lang="en-US" sz="2450" b="0" u="none" strike="noStrike" dirty="0">
                  <a:solidFill>
                    <a:srgbClr val="0E1411"/>
                  </a:solidFill>
                  <a:effectLst/>
                  <a:uFillTx/>
                  <a:latin typeface="Open Sauce"/>
                  <a:ea typeface="DejaVu Sans"/>
                </a:rPr>
                <a:t> / IMM-</a:t>
              </a:r>
              <a:r>
                <a:rPr lang="en-US" sz="2450" b="0" u="none" strike="noStrike" dirty="0" err="1">
                  <a:solidFill>
                    <a:srgbClr val="0E1411"/>
                  </a:solidFill>
                  <a:effectLst/>
                  <a:uFillTx/>
                  <a:latin typeface="Open Sauce"/>
                  <a:ea typeface="DejaVu Sans"/>
                </a:rPr>
                <a:t>uri</a:t>
              </a:r>
              <a:r>
                <a:rPr lang="en-US" sz="2450" b="0" u="none" strike="noStrike" dirty="0">
                  <a:solidFill>
                    <a:srgbClr val="0E1411"/>
                  </a:solidFill>
                  <a:effectLst/>
                  <a:uFillTx/>
                  <a:latin typeface="Open Sauce"/>
                  <a:ea typeface="DejaVu Sans"/>
                </a:rPr>
                <a:t>)</a:t>
              </a:r>
              <a:endParaRPr lang="ro-RO" sz="2450" b="0" u="none" strike="noStrike" dirty="0">
                <a:solidFill>
                  <a:srgbClr val="0E1411"/>
                </a:solidFill>
                <a:effectLst/>
                <a:uFillTx/>
                <a:latin typeface="Open Sauce"/>
                <a:ea typeface="DejaVu Sans"/>
              </a:endParaRPr>
            </a:p>
            <a:p>
              <a:pPr>
                <a:lnSpc>
                  <a:spcPts val="3498"/>
                </a:lnSpc>
                <a:buClr>
                  <a:srgbClr val="0E1411"/>
                </a:buClr>
              </a:pPr>
              <a:endParaRPr lang="en-US" sz="2450" b="0" u="none" strike="noStrike" dirty="0">
                <a:solidFill>
                  <a:srgbClr val="000000"/>
                </a:solidFill>
                <a:effectLst/>
                <a:uFillTx/>
                <a:latin typeface="Arial"/>
              </a:endParaRPr>
            </a:p>
            <a:p>
              <a:pPr marL="216000" indent="-216000">
                <a:lnSpc>
                  <a:spcPts val="3498"/>
                </a:lnSpc>
                <a:buClr>
                  <a:srgbClr val="0E1411"/>
                </a:buClr>
                <a:buFont typeface="Wingdings" charset="2"/>
                <a:buChar char=""/>
              </a:pPr>
              <a:r>
                <a:rPr lang="en-US" sz="2450" b="0" u="none" strike="noStrike" dirty="0">
                  <a:solidFill>
                    <a:srgbClr val="0E1411"/>
                  </a:solidFill>
                  <a:effectLst/>
                  <a:uFillTx/>
                  <a:latin typeface="Open Sauce"/>
                  <a:ea typeface="DejaVu Sans"/>
                </a:rPr>
                <a:t>Nivel Mare (Utility-Scale / </a:t>
              </a:r>
              <a:r>
                <a:rPr lang="en-US" sz="2450" b="0" u="none" strike="noStrike" dirty="0" err="1">
                  <a:solidFill>
                    <a:srgbClr val="0E1411"/>
                  </a:solidFill>
                  <a:effectLst/>
                  <a:uFillTx/>
                  <a:latin typeface="Open Sauce"/>
                  <a:ea typeface="DejaVu Sans"/>
                </a:rPr>
                <a:t>Parcuri</a:t>
              </a:r>
              <a:r>
                <a:rPr lang="en-US" sz="2450" b="0" u="none" strike="noStrike" dirty="0">
                  <a:solidFill>
                    <a:srgbClr val="0E1411"/>
                  </a:solidFill>
                  <a:effectLst/>
                  <a:uFillTx/>
                  <a:latin typeface="Open Sauce"/>
                  <a:ea typeface="DejaVu Sans"/>
                </a:rPr>
                <a:t> </a:t>
              </a:r>
              <a:r>
                <a:rPr lang="en-US" sz="2450" b="0" u="none" strike="noStrike" dirty="0" err="1">
                  <a:solidFill>
                    <a:srgbClr val="0E1411"/>
                  </a:solidFill>
                  <a:effectLst/>
                  <a:uFillTx/>
                  <a:latin typeface="Open Sauce"/>
                  <a:ea typeface="DejaVu Sans"/>
                </a:rPr>
                <a:t>Fotovoltaice</a:t>
              </a:r>
              <a:r>
                <a:rPr lang="en-US" sz="2450" b="0" u="none" strike="noStrike" dirty="0">
                  <a:solidFill>
                    <a:srgbClr val="0E1411"/>
                  </a:solidFill>
                  <a:effectLst/>
                  <a:uFillTx/>
                  <a:latin typeface="Open Sauce"/>
                  <a:ea typeface="DejaVu Sans"/>
                </a:rPr>
                <a:t> </a:t>
              </a:r>
              <a:r>
                <a:rPr lang="en-US" sz="2450" b="0" u="none" strike="noStrike" dirty="0" err="1">
                  <a:solidFill>
                    <a:srgbClr val="0E1411"/>
                  </a:solidFill>
                  <a:effectLst/>
                  <a:uFillTx/>
                  <a:latin typeface="Open Sauce"/>
                  <a:ea typeface="DejaVu Sans"/>
                </a:rPr>
                <a:t>și</a:t>
              </a:r>
              <a:r>
                <a:rPr lang="en-US" sz="2450" b="0" u="none" strike="noStrike" dirty="0">
                  <a:solidFill>
                    <a:srgbClr val="0E1411"/>
                  </a:solidFill>
                  <a:effectLst/>
                  <a:uFillTx/>
                  <a:latin typeface="Open Sauce"/>
                  <a:ea typeface="DejaVu Sans"/>
                </a:rPr>
                <a:t> </a:t>
              </a:r>
              <a:r>
                <a:rPr lang="en-US" sz="2450" b="0" u="none" strike="noStrike" dirty="0" err="1">
                  <a:solidFill>
                    <a:srgbClr val="0E1411"/>
                  </a:solidFill>
                  <a:effectLst/>
                  <a:uFillTx/>
                  <a:latin typeface="Open Sauce"/>
                  <a:ea typeface="DejaVu Sans"/>
                </a:rPr>
                <a:t>Eoliene</a:t>
              </a:r>
              <a:r>
                <a:rPr lang="en-US" sz="2450" b="0" u="none" strike="noStrike" dirty="0">
                  <a:solidFill>
                    <a:srgbClr val="0E1411"/>
                  </a:solidFill>
                  <a:effectLst/>
                  <a:uFillTx/>
                  <a:latin typeface="Open Sauce"/>
                  <a:ea typeface="DejaVu Sans"/>
                </a:rPr>
                <a:t>)</a:t>
              </a:r>
              <a:endParaRPr lang="en-US" sz="2450" b="0" u="none" strike="noStrike" dirty="0">
                <a:solidFill>
                  <a:srgbClr val="000000"/>
                </a:solidFill>
                <a:effectLst/>
                <a:uFillTx/>
                <a:latin typeface="Arial"/>
              </a:endParaRPr>
            </a:p>
            <a:p>
              <a:pPr marL="216000" indent="-216000">
                <a:lnSpc>
                  <a:spcPts val="3498"/>
                </a:lnSpc>
                <a:buClr>
                  <a:srgbClr val="0E1411"/>
                </a:buClr>
                <a:buFont typeface="Wingdings" charset="2"/>
                <a:buChar char=""/>
              </a:pPr>
              <a:endParaRPr lang="en-US" sz="2450" b="0" u="none" strike="noStrike" dirty="0">
                <a:solidFill>
                  <a:srgbClr val="000000"/>
                </a:solidFill>
                <a:effectLst/>
                <a:uFillTx/>
                <a:latin typeface="Arial"/>
              </a:endParaRPr>
            </a:p>
          </p:txBody>
        </p:sp>
      </p:grpSp>
      <p:pic>
        <p:nvPicPr>
          <p:cNvPr id="173" name="Picture 13" descr="Blue text on a black background  AI-generated content may be incorrect."/>
          <p:cNvPicPr/>
          <p:nvPr/>
        </p:nvPicPr>
        <p:blipFill>
          <a:blip r:embed="rId7"/>
          <a:stretch/>
        </p:blipFill>
        <p:spPr>
          <a:xfrm>
            <a:off x="298800" y="9300960"/>
            <a:ext cx="3542760" cy="742320"/>
          </a:xfrm>
          <a:prstGeom prst="rect">
            <a:avLst/>
          </a:prstGeom>
          <a:noFill/>
          <a:ln w="0">
            <a:noFill/>
          </a:ln>
        </p:spPr>
      </p:pic>
      <p:pic>
        <p:nvPicPr>
          <p:cNvPr id="2" name="Picture 18">
            <a:extLst>
              <a:ext uri="{FF2B5EF4-FFF2-40B4-BE49-F238E27FC236}">
                <a16:creationId xmlns:a16="http://schemas.microsoft.com/office/drawing/2014/main" id="{54640ECC-AFC4-FE19-2930-BF1438E6FC88}"/>
              </a:ext>
            </a:extLst>
          </p:cNvPr>
          <p:cNvPicPr/>
          <p:nvPr/>
        </p:nvPicPr>
        <p:blipFill>
          <a:blip r:embed="rId8"/>
          <a:stretch/>
        </p:blipFill>
        <p:spPr>
          <a:xfrm>
            <a:off x="623880" y="527040"/>
            <a:ext cx="1655280" cy="937800"/>
          </a:xfrm>
          <a:prstGeom prst="rect">
            <a:avLst/>
          </a:prstGeom>
          <a:noFill/>
          <a:ln w="0">
            <a:noFill/>
          </a:ln>
        </p:spPr>
      </p:pic>
      <p:grpSp>
        <p:nvGrpSpPr>
          <p:cNvPr id="161" name="Group 3"/>
          <p:cNvGrpSpPr/>
          <p:nvPr/>
        </p:nvGrpSpPr>
        <p:grpSpPr>
          <a:xfrm>
            <a:off x="13118400" y="4969440"/>
            <a:ext cx="5767560" cy="5968440"/>
            <a:chOff x="13118400" y="4969440"/>
            <a:chExt cx="5767560" cy="5968440"/>
          </a:xfrm>
        </p:grpSpPr>
        <p:sp>
          <p:nvSpPr>
            <p:cNvPr id="162" name="Freeform 4"/>
            <p:cNvSpPr/>
            <p:nvPr/>
          </p:nvSpPr>
          <p:spPr>
            <a:xfrm rot="132000">
              <a:off x="13226760" y="5073840"/>
              <a:ext cx="5550480" cy="5759640"/>
            </a:xfrm>
            <a:custGeom>
              <a:avLst/>
              <a:gdLst>
                <a:gd name="textAreaLeft" fmla="*/ 0 w 5550480"/>
                <a:gd name="textAreaRight" fmla="*/ 5551200 w 5550480"/>
                <a:gd name="textAreaTop" fmla="*/ 0 h 5759640"/>
                <a:gd name="textAreaBottom" fmla="*/ 5760360 h 5759640"/>
              </a:gdLst>
              <a:ahLst/>
              <a:cxnLst/>
              <a:rect l="textAreaLeft" t="textAreaTop" r="textAreaRight" b="textAreaBottom"/>
              <a:pathLst>
                <a:path w="6409590" h="6651301">
                  <a:moveTo>
                    <a:pt x="2192749" y="73299"/>
                  </a:moveTo>
                  <a:cubicBezTo>
                    <a:pt x="2040460" y="112194"/>
                    <a:pt x="46384" y="3123392"/>
                    <a:pt x="23192" y="3280608"/>
                  </a:cubicBezTo>
                  <a:cubicBezTo>
                    <a:pt x="0" y="3437824"/>
                    <a:pt x="2348459" y="6409292"/>
                    <a:pt x="2440802" y="6530296"/>
                  </a:cubicBezTo>
                  <a:cubicBezTo>
                    <a:pt x="2533145" y="6651301"/>
                    <a:pt x="6121413" y="5669551"/>
                    <a:pt x="6265501" y="5648765"/>
                  </a:cubicBezTo>
                  <a:cubicBezTo>
                    <a:pt x="6409590" y="5627979"/>
                    <a:pt x="6299039" y="1228429"/>
                    <a:pt x="6290605" y="1008881"/>
                  </a:cubicBezTo>
                  <a:cubicBezTo>
                    <a:pt x="6282171" y="789333"/>
                    <a:pt x="2479707" y="0"/>
                    <a:pt x="2192749" y="73299"/>
                  </a:cubicBezTo>
                  <a:close/>
                </a:path>
              </a:pathLst>
            </a:custGeom>
            <a:blipFill rotWithShape="0">
              <a:blip r:embed="rId9"/>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C1D6A7"/>
        </a:solidFill>
        <a:effectLst/>
      </p:bgPr>
    </p:bg>
    <p:spTree>
      <p:nvGrpSpPr>
        <p:cNvPr id="1" name=""/>
        <p:cNvGrpSpPr/>
        <p:nvPr/>
      </p:nvGrpSpPr>
      <p:grpSpPr>
        <a:xfrm>
          <a:off x="0" y="0"/>
          <a:ext cx="0" cy="0"/>
          <a:chOff x="0" y="0"/>
          <a:chExt cx="0" cy="0"/>
        </a:xfrm>
      </p:grpSpPr>
      <p:sp>
        <p:nvSpPr>
          <p:cNvPr id="174" name="Freeform 2"/>
          <p:cNvSpPr/>
          <p:nvPr/>
        </p:nvSpPr>
        <p:spPr>
          <a:xfrm rot="8738400">
            <a:off x="8371440" y="1908720"/>
            <a:ext cx="5075280" cy="1477800"/>
          </a:xfrm>
          <a:custGeom>
            <a:avLst/>
            <a:gdLst>
              <a:gd name="textAreaLeft" fmla="*/ 0 w 5075280"/>
              <a:gd name="textAreaRight" fmla="*/ 5076000 w 5075280"/>
              <a:gd name="textAreaTop" fmla="*/ 0 h 1477800"/>
              <a:gd name="textAreaBottom" fmla="*/ 1478520 h 1477800"/>
            </a:gdLst>
            <a:ahLst/>
            <a:cxnLst/>
            <a:rect l="textAreaLeft" t="textAreaTop" r="textAreaRight" b="textAreaBottom"/>
            <a:pathLst>
              <a:path w="5075851" h="1478341">
                <a:moveTo>
                  <a:pt x="0" y="0"/>
                </a:moveTo>
                <a:lnTo>
                  <a:pt x="5075851" y="0"/>
                </a:lnTo>
                <a:lnTo>
                  <a:pt x="5075851" y="1478341"/>
                </a:lnTo>
                <a:lnTo>
                  <a:pt x="0" y="1478341"/>
                </a:lnTo>
                <a:lnTo>
                  <a:pt x="0" y="0"/>
                </a:lnTo>
                <a:close/>
              </a:path>
            </a:pathLst>
          </a:custGeom>
          <a:blipFill rotWithShape="0">
            <a:blip r:embed="rId2"/>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nvGrpSpPr>
          <p:cNvPr id="177" name="Group 5"/>
          <p:cNvGrpSpPr/>
          <p:nvPr/>
        </p:nvGrpSpPr>
        <p:grpSpPr>
          <a:xfrm>
            <a:off x="14239080" y="-609480"/>
            <a:ext cx="4819320" cy="5022720"/>
            <a:chOff x="14239080" y="-609480"/>
            <a:chExt cx="4819320" cy="5022720"/>
          </a:xfrm>
        </p:grpSpPr>
        <p:sp>
          <p:nvSpPr>
            <p:cNvPr id="178" name="Freeform 6"/>
            <p:cNvSpPr/>
            <p:nvPr/>
          </p:nvSpPr>
          <p:spPr>
            <a:xfrm rot="72000">
              <a:off x="14290200" y="-560520"/>
              <a:ext cx="4717080" cy="4925160"/>
            </a:xfrm>
            <a:custGeom>
              <a:avLst/>
              <a:gdLst>
                <a:gd name="textAreaLeft" fmla="*/ 0 w 4717080"/>
                <a:gd name="textAreaRight" fmla="*/ 4717800 w 4717080"/>
                <a:gd name="textAreaTop" fmla="*/ 0 h 4925160"/>
                <a:gd name="textAreaBottom" fmla="*/ 4925880 h 4925160"/>
              </a:gdLst>
              <a:ahLst/>
              <a:cxnLst/>
              <a:rect l="textAreaLeft" t="textAreaTop" r="textAreaRight" b="textAreaBottom"/>
              <a:pathLst>
                <a:path w="6370390" h="6651221">
                  <a:moveTo>
                    <a:pt x="2251134" y="68280"/>
                  </a:moveTo>
                  <a:cubicBezTo>
                    <a:pt x="2098189" y="104511"/>
                    <a:pt x="51864" y="3080449"/>
                    <a:pt x="25932" y="3237236"/>
                  </a:cubicBezTo>
                  <a:cubicBezTo>
                    <a:pt x="0" y="3394024"/>
                    <a:pt x="2296242" y="6406026"/>
                    <a:pt x="2386459" y="6528623"/>
                  </a:cubicBezTo>
                  <a:cubicBezTo>
                    <a:pt x="2476676" y="6651220"/>
                    <a:pt x="6081532" y="5732244"/>
                    <a:pt x="6225961" y="5713976"/>
                  </a:cubicBezTo>
                  <a:cubicBezTo>
                    <a:pt x="6370390" y="5695707"/>
                    <a:pt x="6336639" y="1294899"/>
                    <a:pt x="6332037" y="1075237"/>
                  </a:cubicBezTo>
                  <a:cubicBezTo>
                    <a:pt x="6327436" y="855575"/>
                    <a:pt x="2539327" y="0"/>
                    <a:pt x="2251134" y="68280"/>
                  </a:cubicBezTo>
                  <a:close/>
                </a:path>
              </a:pathLst>
            </a:cu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grpSp>
        <p:nvGrpSpPr>
          <p:cNvPr id="179" name="Group 7"/>
          <p:cNvGrpSpPr/>
          <p:nvPr/>
        </p:nvGrpSpPr>
        <p:grpSpPr>
          <a:xfrm>
            <a:off x="9992880" y="1621440"/>
            <a:ext cx="4320720" cy="5115240"/>
            <a:chOff x="9992880" y="1621440"/>
            <a:chExt cx="4320720" cy="5115240"/>
          </a:xfrm>
        </p:grpSpPr>
        <p:sp>
          <p:nvSpPr>
            <p:cNvPr id="180" name="Freeform 8"/>
            <p:cNvSpPr/>
            <p:nvPr/>
          </p:nvSpPr>
          <p:spPr>
            <a:xfrm rot="21576000">
              <a:off x="10010520" y="1636200"/>
              <a:ext cx="4285440" cy="5085360"/>
            </a:xfrm>
            <a:custGeom>
              <a:avLst/>
              <a:gdLst>
                <a:gd name="textAreaLeft" fmla="*/ 0 w 4285440"/>
                <a:gd name="textAreaRight" fmla="*/ 4286160 w 4285440"/>
                <a:gd name="textAreaTop" fmla="*/ 0 h 5085360"/>
                <a:gd name="textAreaBottom" fmla="*/ 5086080 h 5085360"/>
              </a:gdLst>
              <a:ahLst/>
              <a:cxnLst/>
              <a:rect l="textAreaLeft" t="textAreaTop" r="textAreaRight" b="textAreaBottom"/>
              <a:pathLst>
                <a:path w="6419574" h="7617715">
                  <a:moveTo>
                    <a:pt x="80789" y="2282210"/>
                  </a:moveTo>
                  <a:cubicBezTo>
                    <a:pt x="0" y="2393409"/>
                    <a:pt x="31686" y="5313431"/>
                    <a:pt x="52557" y="5416450"/>
                  </a:cubicBezTo>
                  <a:cubicBezTo>
                    <a:pt x="73428" y="5519468"/>
                    <a:pt x="3006521" y="7617715"/>
                    <a:pt x="3175516" y="7606195"/>
                  </a:cubicBezTo>
                  <a:cubicBezTo>
                    <a:pt x="3344510" y="7594674"/>
                    <a:pt x="6184094" y="5623090"/>
                    <a:pt x="6205566" y="5458136"/>
                  </a:cubicBezTo>
                  <a:cubicBezTo>
                    <a:pt x="6227038" y="5293182"/>
                    <a:pt x="6354910" y="2621930"/>
                    <a:pt x="6387242" y="2356719"/>
                  </a:cubicBezTo>
                  <a:cubicBezTo>
                    <a:pt x="6419574" y="2091508"/>
                    <a:pt x="3353072" y="1219"/>
                    <a:pt x="3083830" y="610"/>
                  </a:cubicBezTo>
                  <a:cubicBezTo>
                    <a:pt x="2814588" y="0"/>
                    <a:pt x="283394" y="2004218"/>
                    <a:pt x="80789" y="2282210"/>
                  </a:cubicBezTo>
                  <a:close/>
                </a:path>
              </a:pathLst>
            </a:custGeom>
            <a:blipFill rotWithShape="0">
              <a:blip r:embed="rId4"/>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sp>
        <p:nvSpPr>
          <p:cNvPr id="181" name="Freeform 9"/>
          <p:cNvSpPr/>
          <p:nvPr/>
        </p:nvSpPr>
        <p:spPr>
          <a:xfrm rot="21024000">
            <a:off x="11735640" y="7558920"/>
            <a:ext cx="2973960" cy="3023280"/>
          </a:xfrm>
          <a:custGeom>
            <a:avLst/>
            <a:gdLst>
              <a:gd name="textAreaLeft" fmla="*/ 0 w 2973960"/>
              <a:gd name="textAreaRight" fmla="*/ 2974680 w 2973960"/>
              <a:gd name="textAreaTop" fmla="*/ 0 h 3023280"/>
              <a:gd name="textAreaBottom" fmla="*/ 3024000 h 3023280"/>
            </a:gdLst>
            <a:ahLst/>
            <a:cxnLst/>
            <a:rect l="textAreaLeft" t="textAreaTop" r="textAreaRight" b="textAreaBottom"/>
            <a:pathLst>
              <a:path w="2974820" h="3023959">
                <a:moveTo>
                  <a:pt x="0" y="0"/>
                </a:moveTo>
                <a:lnTo>
                  <a:pt x="2974820" y="0"/>
                </a:lnTo>
                <a:lnTo>
                  <a:pt x="2974820" y="3023959"/>
                </a:lnTo>
                <a:lnTo>
                  <a:pt x="0" y="3023959"/>
                </a:lnTo>
                <a:lnTo>
                  <a:pt x="0" y="0"/>
                </a:lnTo>
                <a:close/>
              </a:path>
            </a:pathLst>
          </a:custGeom>
          <a:blipFill rotWithShape="0">
            <a:blip r:embed="rId5"/>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sp>
        <p:nvSpPr>
          <p:cNvPr id="182" name="Freeform 10"/>
          <p:cNvSpPr/>
          <p:nvPr/>
        </p:nvSpPr>
        <p:spPr>
          <a:xfrm>
            <a:off x="13554360" y="1028880"/>
            <a:ext cx="600840" cy="1214640"/>
          </a:xfrm>
          <a:custGeom>
            <a:avLst/>
            <a:gdLst>
              <a:gd name="textAreaLeft" fmla="*/ 0 w 600840"/>
              <a:gd name="textAreaRight" fmla="*/ 601560 w 600840"/>
              <a:gd name="textAreaTop" fmla="*/ 0 h 1214640"/>
              <a:gd name="textAreaBottom" fmla="*/ 1215360 h 1214640"/>
            </a:gdLst>
            <a:ahLst/>
            <a:cxnLst/>
            <a:rect l="textAreaLeft" t="textAreaTop" r="textAreaRight" b="textAreaBottom"/>
            <a:pathLst>
              <a:path w="601536" h="1215224">
                <a:moveTo>
                  <a:pt x="0" y="0"/>
                </a:moveTo>
                <a:lnTo>
                  <a:pt x="601536" y="0"/>
                </a:lnTo>
                <a:lnTo>
                  <a:pt x="601536" y="1215224"/>
                </a:lnTo>
                <a:lnTo>
                  <a:pt x="0" y="1215224"/>
                </a:lnTo>
                <a:lnTo>
                  <a:pt x="0" y="0"/>
                </a:lnTo>
                <a:close/>
              </a:path>
            </a:pathLst>
          </a:custGeom>
          <a:blipFill rotWithShape="0">
            <a:blip r:embed="rId6"/>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nvGrpSpPr>
          <p:cNvPr id="183" name="Group 11"/>
          <p:cNvGrpSpPr/>
          <p:nvPr/>
        </p:nvGrpSpPr>
        <p:grpSpPr>
          <a:xfrm>
            <a:off x="762480" y="1134000"/>
            <a:ext cx="8213760" cy="8205120"/>
            <a:chOff x="762480" y="1134000"/>
            <a:chExt cx="8213760" cy="8205120"/>
          </a:xfrm>
        </p:grpSpPr>
        <p:sp>
          <p:nvSpPr>
            <p:cNvPr id="184" name="TextBox 12"/>
            <p:cNvSpPr/>
            <p:nvPr/>
          </p:nvSpPr>
          <p:spPr>
            <a:xfrm rot="21532800">
              <a:off x="1283760" y="1208880"/>
              <a:ext cx="7678800" cy="1448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11401"/>
                </a:lnSpc>
                <a:tabLst>
                  <a:tab pos="0" algn="l"/>
                </a:tabLst>
              </a:pPr>
              <a:r>
                <a:rPr lang="en-US" sz="6000" b="0" u="none" strike="noStrike">
                  <a:solidFill>
                    <a:srgbClr val="0E1411"/>
                  </a:solidFill>
                  <a:effectLst/>
                  <a:uFillTx/>
                  <a:latin typeface="Sedgwick Ave"/>
                  <a:ea typeface="Sedgwick Ave"/>
                </a:rPr>
                <a:t>Nivel Individual</a:t>
              </a:r>
              <a:endParaRPr lang="en-US" sz="6000" b="0" u="none" strike="noStrike">
                <a:solidFill>
                  <a:srgbClr val="000000"/>
                </a:solidFill>
                <a:effectLst/>
                <a:uFillTx/>
                <a:latin typeface="Arial"/>
              </a:endParaRPr>
            </a:p>
          </p:txBody>
        </p:sp>
        <p:sp>
          <p:nvSpPr>
            <p:cNvPr id="185" name="TextBox 13"/>
            <p:cNvSpPr/>
            <p:nvPr/>
          </p:nvSpPr>
          <p:spPr>
            <a:xfrm>
              <a:off x="762480" y="4896360"/>
              <a:ext cx="7707240" cy="444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216000" indent="-216000">
                <a:lnSpc>
                  <a:spcPts val="3498"/>
                </a:lnSpc>
                <a:buClr>
                  <a:srgbClr val="0E1411"/>
                </a:buClr>
                <a:buFont typeface="Wingdings" charset="2"/>
                <a:buChar char=""/>
                <a:tabLst>
                  <a:tab pos="0" algn="l"/>
                </a:tabLst>
              </a:pPr>
              <a:r>
                <a:rPr lang="en-US" sz="2500" b="0" u="none" strike="noStrike">
                  <a:solidFill>
                    <a:srgbClr val="0E1411"/>
                  </a:solidFill>
                  <a:effectLst/>
                  <a:uFillTx/>
                  <a:latin typeface="Open Sauce"/>
                  <a:ea typeface="Open Sauce"/>
                </a:rPr>
                <a:t>La acest nivel, obiectivul principal este maximizarea autoconsumului (să consumi noaptea ce ai produs ziua) și asigurarea unei surse de backup în caz de pană de curent.</a:t>
              </a:r>
              <a:endParaRPr lang="en-US" sz="2500" b="0" u="none" strike="noStrike">
                <a:solidFill>
                  <a:srgbClr val="000000"/>
                </a:solidFill>
                <a:effectLst/>
                <a:uFillTx/>
                <a:latin typeface="Arial"/>
              </a:endParaRPr>
            </a:p>
            <a:p>
              <a:pPr marL="216000" indent="-216000">
                <a:lnSpc>
                  <a:spcPts val="3498"/>
                </a:lnSpc>
                <a:buClr>
                  <a:srgbClr val="0E1411"/>
                </a:buClr>
                <a:buFont typeface="Wingdings" charset="2"/>
                <a:buChar char=""/>
                <a:tabLst>
                  <a:tab pos="0" algn="l"/>
                </a:tabLst>
              </a:pPr>
              <a:r>
                <a:rPr lang="en-US" sz="2500" b="0" u="none" strike="noStrike">
                  <a:solidFill>
                    <a:srgbClr val="0E1411"/>
                  </a:solidFill>
                  <a:effectLst/>
                  <a:uFillTx/>
                  <a:latin typeface="Open Sauce"/>
                  <a:ea typeface="Open Sauce"/>
                </a:rPr>
                <a:t>Soluția recomandată: Sisteme hibride (invertor hibrid + baterii modulare) cu tehnologie Litiu Fier Fosfat (LFP).</a:t>
              </a:r>
              <a:endParaRPr lang="en-US" sz="2500" b="0" u="none" strike="noStrike">
                <a:solidFill>
                  <a:srgbClr val="000000"/>
                </a:solidFill>
                <a:effectLst/>
                <a:uFillTx/>
                <a:latin typeface="Arial"/>
              </a:endParaRPr>
            </a:p>
            <a:p>
              <a:pPr marL="216000" indent="-216000">
                <a:lnSpc>
                  <a:spcPts val="3498"/>
                </a:lnSpc>
                <a:buClr>
                  <a:srgbClr val="0E1411"/>
                </a:buClr>
                <a:buFont typeface="Wingdings" charset="2"/>
                <a:buChar char=""/>
                <a:tabLst>
                  <a:tab pos="0" algn="l"/>
                </a:tabLst>
              </a:pPr>
              <a:r>
                <a:rPr lang="en-US" sz="2500" b="0" u="none" strike="noStrike">
                  <a:solidFill>
                    <a:srgbClr val="0E1411"/>
                  </a:solidFill>
                  <a:effectLst/>
                  <a:uFillTx/>
                  <a:latin typeface="Open Sauce"/>
                  <a:ea typeface="Open Sauce"/>
                </a:rPr>
                <a:t>Capacitate tipică: Între 5 kWh și 15 kWh.</a:t>
              </a:r>
              <a:endParaRPr lang="en-US" sz="2500" b="0" u="none" strike="noStrike">
                <a:solidFill>
                  <a:srgbClr val="000000"/>
                </a:solidFill>
                <a:effectLst/>
                <a:uFillTx/>
                <a:latin typeface="Arial"/>
              </a:endParaRPr>
            </a:p>
            <a:p>
              <a:pPr marL="216000" indent="-216000">
                <a:lnSpc>
                  <a:spcPts val="3498"/>
                </a:lnSpc>
                <a:buClr>
                  <a:srgbClr val="0E1411"/>
                </a:buClr>
                <a:buFont typeface="Wingdings" charset="2"/>
                <a:buChar char=""/>
                <a:tabLst>
                  <a:tab pos="0" algn="l"/>
                </a:tabLst>
              </a:pPr>
              <a:endParaRPr lang="en-US" sz="2500" b="0" u="none" strike="noStrike">
                <a:solidFill>
                  <a:srgbClr val="000000"/>
                </a:solidFill>
                <a:effectLst/>
                <a:uFillTx/>
                <a:latin typeface="Arial"/>
              </a:endParaRPr>
            </a:p>
            <a:p>
              <a:pPr>
                <a:lnSpc>
                  <a:spcPts val="3498"/>
                </a:lnSpc>
                <a:tabLst>
                  <a:tab pos="0" algn="l"/>
                </a:tabLst>
              </a:pPr>
              <a:endParaRPr lang="en-US" sz="2500" b="0" u="none" strike="noStrike">
                <a:solidFill>
                  <a:srgbClr val="000000"/>
                </a:solidFill>
                <a:effectLst/>
                <a:uFillTx/>
                <a:latin typeface="Arial"/>
              </a:endParaRPr>
            </a:p>
          </p:txBody>
        </p:sp>
      </p:grpSp>
      <p:pic>
        <p:nvPicPr>
          <p:cNvPr id="187" name="Picture 15" descr="Blue text on a black background  AI-generated content may be incorrect."/>
          <p:cNvPicPr/>
          <p:nvPr/>
        </p:nvPicPr>
        <p:blipFill>
          <a:blip r:embed="rId7"/>
          <a:stretch/>
        </p:blipFill>
        <p:spPr>
          <a:xfrm>
            <a:off x="597240" y="9344160"/>
            <a:ext cx="3542760" cy="742320"/>
          </a:xfrm>
          <a:prstGeom prst="rect">
            <a:avLst/>
          </a:prstGeom>
          <a:noFill/>
          <a:ln w="0">
            <a:noFill/>
          </a:ln>
        </p:spPr>
      </p:pic>
      <p:pic>
        <p:nvPicPr>
          <p:cNvPr id="2" name="Picture 18">
            <a:extLst>
              <a:ext uri="{FF2B5EF4-FFF2-40B4-BE49-F238E27FC236}">
                <a16:creationId xmlns:a16="http://schemas.microsoft.com/office/drawing/2014/main" id="{CEAA427E-3E66-AEEC-4555-6105F4E38E9E}"/>
              </a:ext>
            </a:extLst>
          </p:cNvPr>
          <p:cNvPicPr/>
          <p:nvPr/>
        </p:nvPicPr>
        <p:blipFill>
          <a:blip r:embed="rId8"/>
          <a:stretch/>
        </p:blipFill>
        <p:spPr>
          <a:xfrm>
            <a:off x="623880" y="527040"/>
            <a:ext cx="1655280" cy="937800"/>
          </a:xfrm>
          <a:prstGeom prst="rect">
            <a:avLst/>
          </a:prstGeom>
          <a:noFill/>
          <a:ln w="0">
            <a:noFill/>
          </a:ln>
        </p:spPr>
      </p:pic>
      <p:grpSp>
        <p:nvGrpSpPr>
          <p:cNvPr id="175" name="Group 3"/>
          <p:cNvGrpSpPr/>
          <p:nvPr/>
        </p:nvGrpSpPr>
        <p:grpSpPr>
          <a:xfrm>
            <a:off x="13088160" y="4896720"/>
            <a:ext cx="5892840" cy="6009120"/>
            <a:chOff x="13088160" y="4896720"/>
            <a:chExt cx="5892840" cy="6009120"/>
          </a:xfrm>
        </p:grpSpPr>
        <p:sp>
          <p:nvSpPr>
            <p:cNvPr id="176" name="Freeform 4"/>
            <p:cNvSpPr/>
            <p:nvPr/>
          </p:nvSpPr>
          <p:spPr>
            <a:xfrm rot="21432000">
              <a:off x="13224960" y="5030280"/>
              <a:ext cx="5619240" cy="5741640"/>
            </a:xfrm>
            <a:custGeom>
              <a:avLst/>
              <a:gdLst>
                <a:gd name="textAreaLeft" fmla="*/ 0 w 5619240"/>
                <a:gd name="textAreaRight" fmla="*/ 5619960 w 5619240"/>
                <a:gd name="textAreaTop" fmla="*/ 0 h 5741640"/>
                <a:gd name="textAreaBottom" fmla="*/ 5742360 h 5741640"/>
              </a:gdLst>
              <a:ahLst/>
              <a:cxnLst/>
              <a:rect l="textAreaLeft" t="textAreaTop" r="textAreaRight" b="textAreaBottom"/>
              <a:pathLst>
                <a:path w="6489096" h="6630648">
                  <a:moveTo>
                    <a:pt x="2477643" y="48011"/>
                  </a:moveTo>
                  <a:cubicBezTo>
                    <a:pt x="2322544" y="73484"/>
                    <a:pt x="73612" y="2899428"/>
                    <a:pt x="36806" y="3054025"/>
                  </a:cubicBezTo>
                  <a:cubicBezTo>
                    <a:pt x="0" y="3208621"/>
                    <a:pt x="2080542" y="6373464"/>
                    <a:pt x="2161988" y="6502056"/>
                  </a:cubicBezTo>
                  <a:cubicBezTo>
                    <a:pt x="2243433" y="6630648"/>
                    <a:pt x="5903612" y="5965373"/>
                    <a:pt x="6048963" y="5957224"/>
                  </a:cubicBezTo>
                  <a:cubicBezTo>
                    <a:pt x="6194315" y="5949075"/>
                    <a:pt x="6467631" y="1556632"/>
                    <a:pt x="6478364" y="1337184"/>
                  </a:cubicBezTo>
                  <a:cubicBezTo>
                    <a:pt x="6489097" y="1117737"/>
                    <a:pt x="2769898" y="0"/>
                    <a:pt x="2477643" y="48011"/>
                  </a:cubicBezTo>
                  <a:close/>
                </a:path>
              </a:pathLst>
            </a:custGeom>
            <a:blipFill rotWithShape="0">
              <a:blip r:embed="rId9"/>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C1D6A7"/>
        </a:solidFill>
        <a:effectLst/>
      </p:bgPr>
    </p:bg>
    <p:spTree>
      <p:nvGrpSpPr>
        <p:cNvPr id="1" name=""/>
        <p:cNvGrpSpPr/>
        <p:nvPr/>
      </p:nvGrpSpPr>
      <p:grpSpPr>
        <a:xfrm>
          <a:off x="0" y="0"/>
          <a:ext cx="0" cy="0"/>
          <a:chOff x="0" y="0"/>
          <a:chExt cx="0" cy="0"/>
        </a:xfrm>
      </p:grpSpPr>
      <p:sp>
        <p:nvSpPr>
          <p:cNvPr id="188" name="Freeform 2"/>
          <p:cNvSpPr/>
          <p:nvPr/>
        </p:nvSpPr>
        <p:spPr>
          <a:xfrm rot="8738400">
            <a:off x="8371440" y="1908720"/>
            <a:ext cx="5075280" cy="1477800"/>
          </a:xfrm>
          <a:custGeom>
            <a:avLst/>
            <a:gdLst>
              <a:gd name="textAreaLeft" fmla="*/ 0 w 5075280"/>
              <a:gd name="textAreaRight" fmla="*/ 5076000 w 5075280"/>
              <a:gd name="textAreaTop" fmla="*/ 0 h 1477800"/>
              <a:gd name="textAreaBottom" fmla="*/ 1478520 h 1477800"/>
            </a:gdLst>
            <a:ahLst/>
            <a:cxnLst/>
            <a:rect l="textAreaLeft" t="textAreaTop" r="textAreaRight" b="textAreaBottom"/>
            <a:pathLst>
              <a:path w="5075851" h="1478341">
                <a:moveTo>
                  <a:pt x="0" y="0"/>
                </a:moveTo>
                <a:lnTo>
                  <a:pt x="5075851" y="0"/>
                </a:lnTo>
                <a:lnTo>
                  <a:pt x="5075851" y="1478341"/>
                </a:lnTo>
                <a:lnTo>
                  <a:pt x="0" y="1478341"/>
                </a:lnTo>
                <a:lnTo>
                  <a:pt x="0" y="0"/>
                </a:lnTo>
                <a:close/>
              </a:path>
            </a:pathLst>
          </a:custGeom>
          <a:blipFill rotWithShape="0">
            <a:blip r:embed="rId2"/>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sp>
        <p:nvSpPr>
          <p:cNvPr id="195" name="Freeform 9"/>
          <p:cNvSpPr/>
          <p:nvPr/>
        </p:nvSpPr>
        <p:spPr>
          <a:xfrm rot="21024000">
            <a:off x="11735640" y="7558920"/>
            <a:ext cx="2973960" cy="3023280"/>
          </a:xfrm>
          <a:custGeom>
            <a:avLst/>
            <a:gdLst>
              <a:gd name="textAreaLeft" fmla="*/ 0 w 2973960"/>
              <a:gd name="textAreaRight" fmla="*/ 2974680 w 2973960"/>
              <a:gd name="textAreaTop" fmla="*/ 0 h 3023280"/>
              <a:gd name="textAreaBottom" fmla="*/ 3024000 h 3023280"/>
            </a:gdLst>
            <a:ahLst/>
            <a:cxnLst/>
            <a:rect l="textAreaLeft" t="textAreaTop" r="textAreaRight" b="textAreaBottom"/>
            <a:pathLst>
              <a:path w="2974820" h="3023959">
                <a:moveTo>
                  <a:pt x="0" y="0"/>
                </a:moveTo>
                <a:lnTo>
                  <a:pt x="2974820" y="0"/>
                </a:lnTo>
                <a:lnTo>
                  <a:pt x="2974820" y="3023959"/>
                </a:lnTo>
                <a:lnTo>
                  <a:pt x="0" y="3023959"/>
                </a:lnTo>
                <a:lnTo>
                  <a:pt x="0" y="0"/>
                </a:lnTo>
                <a:close/>
              </a:path>
            </a:pathLst>
          </a:cu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sp>
        <p:nvSpPr>
          <p:cNvPr id="196" name="Freeform 10"/>
          <p:cNvSpPr/>
          <p:nvPr/>
        </p:nvSpPr>
        <p:spPr>
          <a:xfrm>
            <a:off x="13554360" y="1028880"/>
            <a:ext cx="600840" cy="1214640"/>
          </a:xfrm>
          <a:custGeom>
            <a:avLst/>
            <a:gdLst>
              <a:gd name="textAreaLeft" fmla="*/ 0 w 600840"/>
              <a:gd name="textAreaRight" fmla="*/ 601560 w 600840"/>
              <a:gd name="textAreaTop" fmla="*/ 0 h 1214640"/>
              <a:gd name="textAreaBottom" fmla="*/ 1215360 h 1214640"/>
            </a:gdLst>
            <a:ahLst/>
            <a:cxnLst/>
            <a:rect l="textAreaLeft" t="textAreaTop" r="textAreaRight" b="textAreaBottom"/>
            <a:pathLst>
              <a:path w="601536" h="1215224">
                <a:moveTo>
                  <a:pt x="0" y="0"/>
                </a:moveTo>
                <a:lnTo>
                  <a:pt x="601536" y="0"/>
                </a:lnTo>
                <a:lnTo>
                  <a:pt x="601536" y="1215224"/>
                </a:lnTo>
                <a:lnTo>
                  <a:pt x="0" y="1215224"/>
                </a:lnTo>
                <a:lnTo>
                  <a:pt x="0" y="0"/>
                </a:lnTo>
                <a:close/>
              </a:path>
            </a:pathLst>
          </a:custGeom>
          <a:blipFill rotWithShape="0">
            <a:blip r:embed="rId4"/>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nvGrpSpPr>
          <p:cNvPr id="197" name="Group 11"/>
          <p:cNvGrpSpPr/>
          <p:nvPr/>
        </p:nvGrpSpPr>
        <p:grpSpPr>
          <a:xfrm>
            <a:off x="366697" y="2337172"/>
            <a:ext cx="10550745" cy="6615170"/>
            <a:chOff x="366697" y="2337172"/>
            <a:chExt cx="10550745" cy="6615170"/>
          </a:xfrm>
        </p:grpSpPr>
        <p:sp>
          <p:nvSpPr>
            <p:cNvPr id="198" name="TextBox 12"/>
            <p:cNvSpPr/>
            <p:nvPr/>
          </p:nvSpPr>
          <p:spPr>
            <a:xfrm>
              <a:off x="623880" y="2337172"/>
              <a:ext cx="10293562" cy="1258934"/>
            </a:xfrm>
            <a:prstGeom prst="rect">
              <a:avLst/>
            </a:prstGeom>
            <a:noFill/>
            <a:ln w="0">
              <a:noFill/>
            </a:ln>
          </p:spPr>
          <p:style>
            <a:lnRef idx="0">
              <a:scrgbClr r="0" g="0" b="0"/>
            </a:lnRef>
            <a:fillRef idx="0">
              <a:scrgbClr r="0" g="0" b="0"/>
            </a:fillRef>
            <a:effectRef idx="0">
              <a:scrgbClr r="0" g="0" b="0"/>
            </a:effectRef>
            <a:fontRef idx="minor"/>
          </p:style>
          <p:txBody>
            <a:bodyPr wrap="square" lIns="0" tIns="0" rIns="0" bIns="0" anchor="t">
              <a:spAutoFit/>
            </a:bodyPr>
            <a:lstStyle/>
            <a:p>
              <a:pPr>
                <a:lnSpc>
                  <a:spcPts val="11401"/>
                </a:lnSpc>
                <a:tabLst>
                  <a:tab pos="0" algn="l"/>
                </a:tabLst>
              </a:pPr>
              <a:r>
                <a:rPr lang="en-US" sz="4800" b="0" u="none" strike="noStrike" dirty="0">
                  <a:solidFill>
                    <a:srgbClr val="0E1411"/>
                  </a:solidFill>
                  <a:effectLst/>
                  <a:uFillTx/>
                  <a:latin typeface="Sedgwick Ave"/>
                  <a:ea typeface="Sedgwick Ave"/>
                </a:rPr>
                <a:t>Nivel de Communicate de Energie</a:t>
              </a:r>
              <a:endParaRPr lang="en-US" sz="4800" b="0" u="none" strike="noStrike" dirty="0">
                <a:solidFill>
                  <a:srgbClr val="000000"/>
                </a:solidFill>
                <a:effectLst/>
                <a:uFillTx/>
                <a:latin typeface="Arial"/>
              </a:endParaRPr>
            </a:p>
          </p:txBody>
        </p:sp>
        <p:sp>
          <p:nvSpPr>
            <p:cNvPr id="199" name="TextBox 13"/>
            <p:cNvSpPr/>
            <p:nvPr/>
          </p:nvSpPr>
          <p:spPr>
            <a:xfrm>
              <a:off x="366697" y="4415622"/>
              <a:ext cx="9547200" cy="4536720"/>
            </a:xfrm>
            <a:prstGeom prst="rect">
              <a:avLst/>
            </a:prstGeom>
            <a:noFill/>
            <a:ln w="0">
              <a:noFill/>
            </a:ln>
          </p:spPr>
          <p:style>
            <a:lnRef idx="0">
              <a:scrgbClr r="0" g="0" b="0"/>
            </a:lnRef>
            <a:fillRef idx="0">
              <a:scrgbClr r="0" g="0" b="0"/>
            </a:fillRef>
            <a:effectRef idx="0">
              <a:scrgbClr r="0" g="0" b="0"/>
            </a:effectRef>
            <a:fontRef idx="minor"/>
          </p:style>
          <p:txBody>
            <a:bodyPr lIns="0" tIns="0" rIns="0" bIns="0" numCol="1" spcCol="0" anchor="t">
              <a:spAutoFit/>
            </a:bodyPr>
            <a:lstStyle/>
            <a:p>
              <a:pPr marL="216000" indent="-216000">
                <a:lnSpc>
                  <a:spcPts val="3498"/>
                </a:lnSpc>
                <a:spcBef>
                  <a:spcPts val="720"/>
                </a:spcBef>
                <a:spcAft>
                  <a:spcPts val="865"/>
                </a:spcAft>
                <a:buClr>
                  <a:srgbClr val="0E1411"/>
                </a:buClr>
                <a:buFont typeface="Wingdings" charset="2"/>
                <a:buChar char=""/>
                <a:tabLst>
                  <a:tab pos="0" algn="l"/>
                </a:tabLst>
              </a:pPr>
              <a:r>
                <a:rPr lang="en-US" sz="2000" b="0" u="none" strike="noStrike" dirty="0" err="1">
                  <a:solidFill>
                    <a:srgbClr val="0E1411"/>
                  </a:solidFill>
                  <a:effectLst/>
                  <a:uFillTx/>
                  <a:latin typeface="Open Sauce"/>
                  <a:ea typeface="Open Sauce"/>
                </a:rPr>
                <a:t>Soluția</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recomandată</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Baterii</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comerciale</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și</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industriale</a:t>
              </a:r>
              <a:r>
                <a:rPr lang="en-US" sz="2000" b="0" u="none" strike="noStrike" dirty="0">
                  <a:solidFill>
                    <a:srgbClr val="0E1411"/>
                  </a:solidFill>
                  <a:effectLst/>
                  <a:uFillTx/>
                  <a:latin typeface="Open Sauce"/>
                  <a:ea typeface="Open Sauce"/>
                </a:rPr>
                <a:t> (C&amp;I), </a:t>
              </a:r>
              <a:r>
                <a:rPr lang="en-US" sz="2000" b="0" u="none" strike="noStrike" dirty="0" err="1">
                  <a:solidFill>
                    <a:srgbClr val="0E1411"/>
                  </a:solidFill>
                  <a:effectLst/>
                  <a:uFillTx/>
                  <a:latin typeface="Open Sauce"/>
                  <a:ea typeface="Open Sauce"/>
                </a:rPr>
                <a:t>montate</a:t>
              </a:r>
              <a:r>
                <a:rPr lang="en-US" sz="2000" b="0" u="none" strike="noStrike" dirty="0">
                  <a:solidFill>
                    <a:srgbClr val="0E1411"/>
                  </a:solidFill>
                  <a:effectLst/>
                  <a:uFillTx/>
                  <a:latin typeface="Open Sauce"/>
                  <a:ea typeface="Open Sauce"/>
                </a:rPr>
                <a:t> de </a:t>
              </a:r>
              <a:r>
                <a:rPr lang="en-US" sz="2000" b="0" u="none" strike="noStrike" dirty="0" err="1">
                  <a:solidFill>
                    <a:srgbClr val="0E1411"/>
                  </a:solidFill>
                  <a:effectLst/>
                  <a:uFillTx/>
                  <a:latin typeface="Open Sauce"/>
                  <a:ea typeface="Open Sauce"/>
                </a:rPr>
                <a:t>obicei</a:t>
              </a:r>
              <a:r>
                <a:rPr lang="en-US" sz="2000" b="0" u="none" strike="noStrike" dirty="0">
                  <a:solidFill>
                    <a:srgbClr val="0E1411"/>
                  </a:solidFill>
                  <a:effectLst/>
                  <a:uFillTx/>
                  <a:latin typeface="Open Sauce"/>
                  <a:ea typeface="Open Sauce"/>
                </a:rPr>
                <a:t> la exterior </a:t>
              </a:r>
              <a:r>
                <a:rPr lang="en-US" sz="2000" b="0" u="none" strike="noStrike" dirty="0" err="1">
                  <a:solidFill>
                    <a:srgbClr val="0E1411"/>
                  </a:solidFill>
                  <a:effectLst/>
                  <a:uFillTx/>
                  <a:latin typeface="Open Sauce"/>
                  <a:ea typeface="Open Sauce"/>
                </a:rPr>
                <a:t>în</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dulapuri</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climatizate</a:t>
              </a:r>
              <a:r>
                <a:rPr lang="en-US" sz="2000" b="0" u="none" strike="noStrike" dirty="0">
                  <a:solidFill>
                    <a:srgbClr val="0E1411"/>
                  </a:solidFill>
                  <a:effectLst/>
                  <a:uFillTx/>
                  <a:latin typeface="Open Sauce"/>
                  <a:ea typeface="Open Sauce"/>
                </a:rPr>
                <a:t> (outdoor cabinets). </a:t>
              </a:r>
              <a:r>
                <a:rPr lang="en-US" sz="2000" b="0" u="none" strike="noStrike" dirty="0" err="1">
                  <a:solidFill>
                    <a:srgbClr val="0E1411"/>
                  </a:solidFill>
                  <a:effectLst/>
                  <a:uFillTx/>
                  <a:latin typeface="Open Sauce"/>
                  <a:ea typeface="Open Sauce"/>
                </a:rPr>
                <a:t>Tehnologia</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dominantă</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este</a:t>
              </a:r>
              <a:r>
                <a:rPr lang="en-US" sz="2000" b="0" u="none" strike="noStrike" dirty="0">
                  <a:solidFill>
                    <a:srgbClr val="0E1411"/>
                  </a:solidFill>
                  <a:effectLst/>
                  <a:uFillTx/>
                  <a:latin typeface="Open Sauce"/>
                  <a:ea typeface="Open Sauce"/>
                </a:rPr>
                <a:t> tot LFP, </a:t>
              </a:r>
              <a:r>
                <a:rPr lang="en-US" sz="2000" b="0" u="none" strike="noStrike" dirty="0" err="1">
                  <a:solidFill>
                    <a:srgbClr val="0E1411"/>
                  </a:solidFill>
                  <a:effectLst/>
                  <a:uFillTx/>
                  <a:latin typeface="Open Sauce"/>
                  <a:ea typeface="Open Sauce"/>
                </a:rPr>
                <a:t>dar</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gestionată</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prin</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sisteme</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avansate</a:t>
              </a:r>
              <a:r>
                <a:rPr lang="en-US" sz="2000" b="0" u="none" strike="noStrike" dirty="0">
                  <a:solidFill>
                    <a:srgbClr val="0E1411"/>
                  </a:solidFill>
                  <a:effectLst/>
                  <a:uFillTx/>
                  <a:latin typeface="Open Sauce"/>
                  <a:ea typeface="Open Sauce"/>
                </a:rPr>
                <a:t> de management al </a:t>
              </a:r>
              <a:r>
                <a:rPr lang="en-US" sz="2000" b="0" u="none" strike="noStrike" dirty="0" err="1">
                  <a:solidFill>
                    <a:srgbClr val="0E1411"/>
                  </a:solidFill>
                  <a:effectLst/>
                  <a:uFillTx/>
                  <a:latin typeface="Open Sauce"/>
                  <a:ea typeface="Open Sauce"/>
                </a:rPr>
                <a:t>energiei</a:t>
              </a:r>
              <a:r>
                <a:rPr lang="en-US" sz="2000" b="0" u="none" strike="noStrike" dirty="0">
                  <a:solidFill>
                    <a:srgbClr val="0E1411"/>
                  </a:solidFill>
                  <a:effectLst/>
                  <a:uFillTx/>
                  <a:latin typeface="Open Sauce"/>
                  <a:ea typeface="Open Sauce"/>
                </a:rPr>
                <a:t> (EMS). </a:t>
              </a:r>
              <a:endParaRPr lang="en-US" sz="2000" b="0" u="none" strike="noStrike" dirty="0">
                <a:solidFill>
                  <a:srgbClr val="000000"/>
                </a:solidFill>
                <a:effectLst/>
                <a:uFillTx/>
                <a:latin typeface="Arial"/>
              </a:endParaRPr>
            </a:p>
            <a:p>
              <a:pPr marL="216000" indent="-216000">
                <a:lnSpc>
                  <a:spcPts val="3498"/>
                </a:lnSpc>
                <a:spcBef>
                  <a:spcPts val="1191"/>
                </a:spcBef>
                <a:spcAft>
                  <a:spcPts val="992"/>
                </a:spcAft>
                <a:buClr>
                  <a:srgbClr val="0E1411"/>
                </a:buClr>
                <a:buFont typeface="Wingdings" charset="2"/>
                <a:buChar char=""/>
                <a:tabLst>
                  <a:tab pos="0" algn="l"/>
                </a:tabLst>
              </a:pPr>
              <a:r>
                <a:rPr lang="en-US" sz="2000" b="0" u="none" strike="noStrike" dirty="0">
                  <a:solidFill>
                    <a:srgbClr val="0E1411"/>
                  </a:solidFill>
                  <a:effectLst/>
                  <a:uFillTx/>
                  <a:latin typeface="Open Sauce"/>
                  <a:ea typeface="Open Sauce"/>
                </a:rPr>
                <a:t>Capacitate </a:t>
              </a:r>
              <a:r>
                <a:rPr lang="en-US" sz="2000" b="0" u="none" strike="noStrike" dirty="0" err="1">
                  <a:solidFill>
                    <a:srgbClr val="0E1411"/>
                  </a:solidFill>
                  <a:effectLst/>
                  <a:uFillTx/>
                  <a:latin typeface="Open Sauce"/>
                  <a:ea typeface="Open Sauce"/>
                </a:rPr>
                <a:t>tipică</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Între</a:t>
              </a:r>
              <a:r>
                <a:rPr lang="en-US" sz="2000" b="0" u="none" strike="noStrike" dirty="0">
                  <a:solidFill>
                    <a:srgbClr val="0E1411"/>
                  </a:solidFill>
                  <a:effectLst/>
                  <a:uFillTx/>
                  <a:latin typeface="Open Sauce"/>
                  <a:ea typeface="Open Sauce"/>
                </a:rPr>
                <a:t> 50 kWh </a:t>
              </a:r>
              <a:r>
                <a:rPr lang="en-US" sz="2000" b="0" u="none" strike="noStrike" dirty="0" err="1">
                  <a:solidFill>
                    <a:srgbClr val="0E1411"/>
                  </a:solidFill>
                  <a:effectLst/>
                  <a:uFillTx/>
                  <a:latin typeface="Open Sauce"/>
                  <a:ea typeface="Open Sauce"/>
                </a:rPr>
                <a:t>și</a:t>
              </a:r>
              <a:r>
                <a:rPr lang="en-US" sz="2000" b="0" u="none" strike="noStrike" dirty="0">
                  <a:solidFill>
                    <a:srgbClr val="0E1411"/>
                  </a:solidFill>
                  <a:effectLst/>
                  <a:uFillTx/>
                  <a:latin typeface="Open Sauce"/>
                  <a:ea typeface="Open Sauce"/>
                </a:rPr>
                <a:t> 500 kWh.</a:t>
              </a:r>
              <a:endParaRPr lang="en-US" sz="2000" b="0" u="none" strike="noStrike" dirty="0">
                <a:solidFill>
                  <a:srgbClr val="000000"/>
                </a:solidFill>
                <a:effectLst/>
                <a:uFillTx/>
                <a:latin typeface="Arial"/>
              </a:endParaRPr>
            </a:p>
            <a:p>
              <a:pPr marL="216000" indent="-216000">
                <a:lnSpc>
                  <a:spcPts val="3498"/>
                </a:lnSpc>
                <a:spcBef>
                  <a:spcPts val="1191"/>
                </a:spcBef>
                <a:spcAft>
                  <a:spcPts val="992"/>
                </a:spcAft>
                <a:buClr>
                  <a:srgbClr val="0E1411"/>
                </a:buClr>
                <a:buFont typeface="Wingdings" charset="2"/>
                <a:buChar char=""/>
                <a:tabLst>
                  <a:tab pos="0" algn="l"/>
                </a:tabLst>
              </a:pPr>
              <a:r>
                <a:rPr lang="en-US" sz="2000" b="0" u="none" strike="noStrike" dirty="0" err="1">
                  <a:solidFill>
                    <a:srgbClr val="0E1411"/>
                  </a:solidFill>
                  <a:effectLst/>
                  <a:uFillTx/>
                  <a:latin typeface="Open Sauce"/>
                  <a:ea typeface="Open Sauce"/>
                </a:rPr>
                <a:t>Strategie</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Contoarele</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inteligente</a:t>
              </a:r>
              <a:r>
                <a:rPr lang="en-US" sz="2000" b="0" u="none" strike="noStrike" dirty="0">
                  <a:solidFill>
                    <a:srgbClr val="0E1411"/>
                  </a:solidFill>
                  <a:effectLst/>
                  <a:uFillTx/>
                  <a:latin typeface="Open Sauce"/>
                  <a:ea typeface="Open Sauce"/>
                </a:rPr>
                <a:t> (smart meters) </a:t>
              </a:r>
              <a:r>
                <a:rPr lang="en-US" sz="2000" b="0" u="none" strike="noStrike" dirty="0" err="1">
                  <a:solidFill>
                    <a:srgbClr val="0E1411"/>
                  </a:solidFill>
                  <a:effectLst/>
                  <a:uFillTx/>
                  <a:latin typeface="Open Sauce"/>
                  <a:ea typeface="Open Sauce"/>
                </a:rPr>
                <a:t>înregistrează</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curbele</a:t>
              </a:r>
              <a:r>
                <a:rPr lang="en-US" sz="2000" b="0" u="none" strike="noStrike" dirty="0">
                  <a:solidFill>
                    <a:srgbClr val="0E1411"/>
                  </a:solidFill>
                  <a:effectLst/>
                  <a:uFillTx/>
                  <a:latin typeface="Open Sauce"/>
                  <a:ea typeface="Open Sauce"/>
                </a:rPr>
                <a:t> de </a:t>
              </a:r>
              <a:r>
                <a:rPr lang="en-US" sz="2000" b="0" u="none" strike="noStrike" dirty="0" err="1">
                  <a:solidFill>
                    <a:srgbClr val="0E1411"/>
                  </a:solidFill>
                  <a:effectLst/>
                  <a:uFillTx/>
                  <a:latin typeface="Open Sauce"/>
                  <a:ea typeface="Open Sauce"/>
                </a:rPr>
                <a:t>sarcină</a:t>
              </a:r>
              <a:r>
                <a:rPr lang="en-US" sz="2000" b="0" u="none" strike="noStrike" dirty="0">
                  <a:solidFill>
                    <a:srgbClr val="0E1411"/>
                  </a:solidFill>
                  <a:effectLst/>
                  <a:uFillTx/>
                  <a:latin typeface="Open Sauce"/>
                  <a:ea typeface="Open Sauce"/>
                </a:rPr>
                <a:t> la intervale de 15 minute, </a:t>
              </a:r>
              <a:r>
                <a:rPr lang="en-US" sz="2000" b="0" u="none" strike="noStrike" dirty="0" err="1">
                  <a:solidFill>
                    <a:srgbClr val="0E1411"/>
                  </a:solidFill>
                  <a:effectLst/>
                  <a:uFillTx/>
                  <a:latin typeface="Open Sauce"/>
                  <a:ea typeface="Open Sauce"/>
                </a:rPr>
                <a:t>iar</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sistemul</a:t>
              </a:r>
              <a:r>
                <a:rPr lang="en-US" sz="2000" b="0" u="none" strike="noStrike" dirty="0">
                  <a:solidFill>
                    <a:srgbClr val="0E1411"/>
                  </a:solidFill>
                  <a:effectLst/>
                  <a:uFillTx/>
                  <a:latin typeface="Open Sauce"/>
                  <a:ea typeface="Open Sauce"/>
                </a:rPr>
                <a:t> de </a:t>
              </a:r>
              <a:r>
                <a:rPr lang="en-US" sz="2000" b="0" u="none" strike="noStrike" dirty="0" err="1">
                  <a:solidFill>
                    <a:srgbClr val="0E1411"/>
                  </a:solidFill>
                  <a:effectLst/>
                  <a:uFillTx/>
                  <a:latin typeface="Open Sauce"/>
                  <a:ea typeface="Open Sauce"/>
                </a:rPr>
                <a:t>stocare</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echilibrează</a:t>
              </a:r>
              <a:r>
                <a:rPr lang="en-US" sz="2000" b="0" u="none" strike="noStrike" dirty="0">
                  <a:solidFill>
                    <a:srgbClr val="0E1411"/>
                  </a:solidFill>
                  <a:effectLst/>
                  <a:uFillTx/>
                  <a:latin typeface="Open Sauce"/>
                  <a:ea typeface="Open Sauce"/>
                </a:rPr>
                <a:t> local </a:t>
              </a:r>
              <a:r>
                <a:rPr lang="en-US" sz="2000" b="0" u="none" strike="noStrike" dirty="0" err="1">
                  <a:solidFill>
                    <a:srgbClr val="0E1411"/>
                  </a:solidFill>
                  <a:effectLst/>
                  <a:uFillTx/>
                  <a:latin typeface="Open Sauce"/>
                  <a:ea typeface="Open Sauce"/>
                </a:rPr>
                <a:t>diferențele</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dintre</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producția</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membrilor</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și</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consumul</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acestora</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minimizând</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energia</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cumpărată</a:t>
              </a:r>
              <a:r>
                <a:rPr lang="en-US" sz="2000" b="0" u="none" strike="noStrike" dirty="0">
                  <a:solidFill>
                    <a:srgbClr val="0E1411"/>
                  </a:solidFill>
                  <a:effectLst/>
                  <a:uFillTx/>
                  <a:latin typeface="Open Sauce"/>
                  <a:ea typeface="Open Sauce"/>
                </a:rPr>
                <a:t> din </a:t>
              </a:r>
              <a:r>
                <a:rPr lang="en-US" sz="2000" b="0" u="none" strike="noStrike" dirty="0" err="1">
                  <a:solidFill>
                    <a:srgbClr val="0E1411"/>
                  </a:solidFill>
                  <a:effectLst/>
                  <a:uFillTx/>
                  <a:latin typeface="Open Sauce"/>
                  <a:ea typeface="Open Sauce"/>
                </a:rPr>
                <a:t>rețea</a:t>
              </a:r>
              <a:r>
                <a:rPr lang="en-US" sz="2000" b="0" u="none" strike="noStrike" dirty="0">
                  <a:solidFill>
                    <a:srgbClr val="0E1411"/>
                  </a:solidFill>
                  <a:effectLst/>
                  <a:uFillTx/>
                  <a:latin typeface="Open Sauce"/>
                  <a:ea typeface="Open Sauce"/>
                </a:rPr>
                <a:t>.</a:t>
              </a:r>
              <a:endParaRPr lang="en-US" sz="2000" b="0" u="none" strike="noStrike" dirty="0">
                <a:solidFill>
                  <a:srgbClr val="000000"/>
                </a:solidFill>
                <a:effectLst/>
                <a:uFillTx/>
                <a:latin typeface="Arial"/>
              </a:endParaRPr>
            </a:p>
          </p:txBody>
        </p:sp>
      </p:grpSp>
      <p:pic>
        <p:nvPicPr>
          <p:cNvPr id="201" name="Picture 15" descr="Blue text on a black background  AI-generated content may be incorrect."/>
          <p:cNvPicPr/>
          <p:nvPr/>
        </p:nvPicPr>
        <p:blipFill>
          <a:blip r:embed="rId5"/>
          <a:stretch/>
        </p:blipFill>
        <p:spPr>
          <a:xfrm>
            <a:off x="597240" y="9344160"/>
            <a:ext cx="3542760" cy="742320"/>
          </a:xfrm>
          <a:prstGeom prst="rect">
            <a:avLst/>
          </a:prstGeom>
          <a:noFill/>
          <a:ln w="0">
            <a:noFill/>
          </a:ln>
        </p:spPr>
      </p:pic>
      <p:pic>
        <p:nvPicPr>
          <p:cNvPr id="2" name="Picture 18">
            <a:extLst>
              <a:ext uri="{FF2B5EF4-FFF2-40B4-BE49-F238E27FC236}">
                <a16:creationId xmlns:a16="http://schemas.microsoft.com/office/drawing/2014/main" id="{ABD51ECF-6F23-ABA3-D6F7-875B0A2CB933}"/>
              </a:ext>
            </a:extLst>
          </p:cNvPr>
          <p:cNvPicPr/>
          <p:nvPr/>
        </p:nvPicPr>
        <p:blipFill>
          <a:blip r:embed="rId6"/>
          <a:stretch/>
        </p:blipFill>
        <p:spPr>
          <a:xfrm>
            <a:off x="623880" y="527040"/>
            <a:ext cx="1655280" cy="937800"/>
          </a:xfrm>
          <a:prstGeom prst="rect">
            <a:avLst/>
          </a:prstGeom>
          <a:noFill/>
          <a:ln w="0">
            <a:noFill/>
          </a:ln>
        </p:spPr>
      </p:pic>
      <p:grpSp>
        <p:nvGrpSpPr>
          <p:cNvPr id="189" name="Group 3"/>
          <p:cNvGrpSpPr/>
          <p:nvPr/>
        </p:nvGrpSpPr>
        <p:grpSpPr>
          <a:xfrm>
            <a:off x="12680280" y="4415760"/>
            <a:ext cx="5870160" cy="6042600"/>
            <a:chOff x="12680280" y="4415760"/>
            <a:chExt cx="5870160" cy="6042600"/>
          </a:xfrm>
        </p:grpSpPr>
        <p:sp>
          <p:nvSpPr>
            <p:cNvPr id="190" name="Freeform 4"/>
            <p:cNvSpPr/>
            <p:nvPr/>
          </p:nvSpPr>
          <p:spPr>
            <a:xfrm rot="180000">
              <a:off x="12826800" y="4557600"/>
              <a:ext cx="5576400" cy="5758560"/>
            </a:xfrm>
            <a:custGeom>
              <a:avLst/>
              <a:gdLst>
                <a:gd name="textAreaLeft" fmla="*/ 0 w 5576400"/>
                <a:gd name="textAreaRight" fmla="*/ 5577120 w 5576400"/>
                <a:gd name="textAreaTop" fmla="*/ 0 h 5758560"/>
                <a:gd name="textAreaBottom" fmla="*/ 5759280 h 5758560"/>
              </a:gdLst>
              <a:ahLst/>
              <a:cxnLst/>
              <a:rect l="textAreaLeft" t="textAreaTop" r="textAreaRight" b="textAreaBottom"/>
              <a:pathLst>
                <a:path w="6439544" h="6649907">
                  <a:moveTo>
                    <a:pt x="2145560" y="77299"/>
                  </a:moveTo>
                  <a:cubicBezTo>
                    <a:pt x="1993829" y="118316"/>
                    <a:pt x="41989" y="3157062"/>
                    <a:pt x="20995" y="3314586"/>
                  </a:cubicBezTo>
                  <a:cubicBezTo>
                    <a:pt x="0" y="3472111"/>
                    <a:pt x="2389718" y="6410500"/>
                    <a:pt x="2483742" y="6530203"/>
                  </a:cubicBezTo>
                  <a:cubicBezTo>
                    <a:pt x="2577766" y="6649906"/>
                    <a:pt x="6151976" y="5618153"/>
                    <a:pt x="6295760" y="5595356"/>
                  </a:cubicBezTo>
                  <a:cubicBezTo>
                    <a:pt x="6439544" y="5572560"/>
                    <a:pt x="6267577" y="1174983"/>
                    <a:pt x="6256078" y="955575"/>
                  </a:cubicBezTo>
                  <a:cubicBezTo>
                    <a:pt x="6244580" y="736166"/>
                    <a:pt x="2431466" y="0"/>
                    <a:pt x="2145560" y="77299"/>
                  </a:cubicBezTo>
                  <a:close/>
                </a:path>
              </a:pathLst>
            </a:custGeom>
            <a:blipFill rotWithShape="0">
              <a:blip r:embed="rId7"/>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grpSp>
        <p:nvGrpSpPr>
          <p:cNvPr id="191" name="Group 5"/>
          <p:cNvGrpSpPr/>
          <p:nvPr/>
        </p:nvGrpSpPr>
        <p:grpSpPr>
          <a:xfrm>
            <a:off x="13578840" y="-34920"/>
            <a:ext cx="4808160" cy="5014800"/>
            <a:chOff x="13578840" y="-34920"/>
            <a:chExt cx="4808160" cy="5014800"/>
          </a:xfrm>
        </p:grpSpPr>
        <p:sp>
          <p:nvSpPr>
            <p:cNvPr id="192" name="Freeform 6"/>
            <p:cNvSpPr/>
            <p:nvPr/>
          </p:nvSpPr>
          <p:spPr>
            <a:xfrm rot="66000">
              <a:off x="13625640" y="9720"/>
              <a:ext cx="4714200" cy="4925160"/>
            </a:xfrm>
            <a:custGeom>
              <a:avLst/>
              <a:gdLst>
                <a:gd name="textAreaLeft" fmla="*/ 0 w 4714200"/>
                <a:gd name="textAreaRight" fmla="*/ 4714920 w 4714200"/>
                <a:gd name="textAreaTop" fmla="*/ 0 h 4925160"/>
                <a:gd name="textAreaBottom" fmla="*/ 4925880 h 4925160"/>
              </a:gdLst>
              <a:ahLst/>
              <a:cxnLst/>
              <a:rect l="textAreaLeft" t="textAreaTop" r="textAreaRight" b="textAreaBottom"/>
              <a:pathLst>
                <a:path w="6366363" h="6651101">
                  <a:moveTo>
                    <a:pt x="2256935" y="67778"/>
                  </a:moveTo>
                  <a:cubicBezTo>
                    <a:pt x="2103928" y="103742"/>
                    <a:pt x="52411" y="3076103"/>
                    <a:pt x="26206" y="3232845"/>
                  </a:cubicBezTo>
                  <a:cubicBezTo>
                    <a:pt x="0" y="3389587"/>
                    <a:pt x="2290982" y="6405592"/>
                    <a:pt x="2380985" y="6528347"/>
                  </a:cubicBezTo>
                  <a:cubicBezTo>
                    <a:pt x="2470988" y="6651101"/>
                    <a:pt x="6077441" y="5738419"/>
                    <a:pt x="6221902" y="5720402"/>
                  </a:cubicBezTo>
                  <a:cubicBezTo>
                    <a:pt x="6366363" y="5702386"/>
                    <a:pt x="6340293" y="1301525"/>
                    <a:pt x="6336075" y="1081856"/>
                  </a:cubicBezTo>
                  <a:cubicBezTo>
                    <a:pt x="6331857" y="862186"/>
                    <a:pt x="2545247" y="0"/>
                    <a:pt x="2256935" y="67778"/>
                  </a:cubicBezTo>
                  <a:close/>
                </a:path>
              </a:pathLst>
            </a:custGeom>
            <a:blipFill rotWithShape="0">
              <a:blip r:embed="rId8"/>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grpSp>
        <p:nvGrpSpPr>
          <p:cNvPr id="193" name="Group 7"/>
          <p:cNvGrpSpPr/>
          <p:nvPr/>
        </p:nvGrpSpPr>
        <p:grpSpPr>
          <a:xfrm>
            <a:off x="9992880" y="1621440"/>
            <a:ext cx="4320720" cy="5115240"/>
            <a:chOff x="9992880" y="1621440"/>
            <a:chExt cx="4320720" cy="5115240"/>
          </a:xfrm>
        </p:grpSpPr>
        <p:sp>
          <p:nvSpPr>
            <p:cNvPr id="194" name="Freeform 8"/>
            <p:cNvSpPr/>
            <p:nvPr/>
          </p:nvSpPr>
          <p:spPr>
            <a:xfrm rot="21576000">
              <a:off x="10010520" y="1636200"/>
              <a:ext cx="4285440" cy="5085360"/>
            </a:xfrm>
            <a:custGeom>
              <a:avLst/>
              <a:gdLst>
                <a:gd name="textAreaLeft" fmla="*/ 0 w 4285440"/>
                <a:gd name="textAreaRight" fmla="*/ 4286160 w 4285440"/>
                <a:gd name="textAreaTop" fmla="*/ 0 h 5085360"/>
                <a:gd name="textAreaBottom" fmla="*/ 5086080 h 5085360"/>
              </a:gdLst>
              <a:ahLst/>
              <a:cxnLst/>
              <a:rect l="textAreaLeft" t="textAreaTop" r="textAreaRight" b="textAreaBottom"/>
              <a:pathLst>
                <a:path w="6419574" h="7617715">
                  <a:moveTo>
                    <a:pt x="80789" y="2282210"/>
                  </a:moveTo>
                  <a:cubicBezTo>
                    <a:pt x="0" y="2393409"/>
                    <a:pt x="31686" y="5313431"/>
                    <a:pt x="52557" y="5416450"/>
                  </a:cubicBezTo>
                  <a:cubicBezTo>
                    <a:pt x="73428" y="5519468"/>
                    <a:pt x="3006521" y="7617715"/>
                    <a:pt x="3175516" y="7606195"/>
                  </a:cubicBezTo>
                  <a:cubicBezTo>
                    <a:pt x="3344510" y="7594674"/>
                    <a:pt x="6184094" y="5623090"/>
                    <a:pt x="6205566" y="5458136"/>
                  </a:cubicBezTo>
                  <a:cubicBezTo>
                    <a:pt x="6227038" y="5293182"/>
                    <a:pt x="6354910" y="2621930"/>
                    <a:pt x="6387242" y="2356719"/>
                  </a:cubicBezTo>
                  <a:cubicBezTo>
                    <a:pt x="6419574" y="2091508"/>
                    <a:pt x="3353072" y="1219"/>
                    <a:pt x="3083830" y="610"/>
                  </a:cubicBezTo>
                  <a:cubicBezTo>
                    <a:pt x="2814588" y="0"/>
                    <a:pt x="283394" y="2004218"/>
                    <a:pt x="80789" y="2282210"/>
                  </a:cubicBezTo>
                  <a:close/>
                </a:path>
              </a:pathLst>
            </a:custGeom>
            <a:blipFill rotWithShape="0">
              <a:blip r:embed="rId9"/>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C1D6A7"/>
        </a:solidFill>
        <a:effectLst/>
      </p:bgPr>
    </p:bg>
    <p:spTree>
      <p:nvGrpSpPr>
        <p:cNvPr id="1" name=""/>
        <p:cNvGrpSpPr/>
        <p:nvPr/>
      </p:nvGrpSpPr>
      <p:grpSpPr>
        <a:xfrm>
          <a:off x="0" y="0"/>
          <a:ext cx="0" cy="0"/>
          <a:chOff x="0" y="0"/>
          <a:chExt cx="0" cy="0"/>
        </a:xfrm>
      </p:grpSpPr>
      <p:sp>
        <p:nvSpPr>
          <p:cNvPr id="202" name="Freeform 13"/>
          <p:cNvSpPr/>
          <p:nvPr/>
        </p:nvSpPr>
        <p:spPr>
          <a:xfrm rot="8738400">
            <a:off x="8371440" y="1908720"/>
            <a:ext cx="5075280" cy="1477800"/>
          </a:xfrm>
          <a:custGeom>
            <a:avLst/>
            <a:gdLst>
              <a:gd name="textAreaLeft" fmla="*/ 0 w 5075280"/>
              <a:gd name="textAreaRight" fmla="*/ 5076000 w 5075280"/>
              <a:gd name="textAreaTop" fmla="*/ 0 h 1477800"/>
              <a:gd name="textAreaBottom" fmla="*/ 1478520 h 1477800"/>
            </a:gdLst>
            <a:ahLst/>
            <a:cxnLst/>
            <a:rect l="textAreaLeft" t="textAreaTop" r="textAreaRight" b="textAreaBottom"/>
            <a:pathLst>
              <a:path w="5075851" h="1478341">
                <a:moveTo>
                  <a:pt x="0" y="0"/>
                </a:moveTo>
                <a:lnTo>
                  <a:pt x="5075851" y="0"/>
                </a:lnTo>
                <a:lnTo>
                  <a:pt x="5075851" y="1478341"/>
                </a:lnTo>
                <a:lnTo>
                  <a:pt x="0" y="1478341"/>
                </a:lnTo>
                <a:lnTo>
                  <a:pt x="0" y="0"/>
                </a:lnTo>
                <a:close/>
              </a:path>
            </a:pathLst>
          </a:custGeom>
          <a:blipFill rotWithShape="0">
            <a:blip r:embed="rId2"/>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GB" sz="1800" b="0" u="none" strike="noStrike">
              <a:solidFill>
                <a:srgbClr val="000000"/>
              </a:solidFill>
              <a:effectLst/>
              <a:uFillTx/>
              <a:latin typeface="Calibri"/>
              <a:ea typeface="DejaVu Sans"/>
            </a:endParaRPr>
          </a:p>
        </p:txBody>
      </p:sp>
      <p:sp>
        <p:nvSpPr>
          <p:cNvPr id="209" name="Freeform 21"/>
          <p:cNvSpPr/>
          <p:nvPr/>
        </p:nvSpPr>
        <p:spPr>
          <a:xfrm rot="21024000">
            <a:off x="11735640" y="7558920"/>
            <a:ext cx="2973960" cy="3023280"/>
          </a:xfrm>
          <a:custGeom>
            <a:avLst/>
            <a:gdLst>
              <a:gd name="textAreaLeft" fmla="*/ 0 w 2973960"/>
              <a:gd name="textAreaRight" fmla="*/ 2974680 w 2973960"/>
              <a:gd name="textAreaTop" fmla="*/ 0 h 3023280"/>
              <a:gd name="textAreaBottom" fmla="*/ 3024000 h 3023280"/>
            </a:gdLst>
            <a:ahLst/>
            <a:cxnLst/>
            <a:rect l="textAreaLeft" t="textAreaTop" r="textAreaRight" b="textAreaBottom"/>
            <a:pathLst>
              <a:path w="2974820" h="3023959">
                <a:moveTo>
                  <a:pt x="0" y="0"/>
                </a:moveTo>
                <a:lnTo>
                  <a:pt x="2974820" y="0"/>
                </a:lnTo>
                <a:lnTo>
                  <a:pt x="2974820" y="3023959"/>
                </a:lnTo>
                <a:lnTo>
                  <a:pt x="0" y="3023959"/>
                </a:lnTo>
                <a:lnTo>
                  <a:pt x="0" y="0"/>
                </a:lnTo>
                <a:close/>
              </a:path>
            </a:pathLst>
          </a:cu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GB" sz="1800" b="0" u="none" strike="noStrike">
              <a:solidFill>
                <a:srgbClr val="000000"/>
              </a:solidFill>
              <a:effectLst/>
              <a:uFillTx/>
              <a:latin typeface="Calibri"/>
              <a:ea typeface="DejaVu Sans"/>
            </a:endParaRPr>
          </a:p>
        </p:txBody>
      </p:sp>
      <p:sp>
        <p:nvSpPr>
          <p:cNvPr id="210" name="Freeform 22"/>
          <p:cNvSpPr/>
          <p:nvPr/>
        </p:nvSpPr>
        <p:spPr>
          <a:xfrm>
            <a:off x="13554360" y="1028880"/>
            <a:ext cx="600840" cy="1214640"/>
          </a:xfrm>
          <a:custGeom>
            <a:avLst/>
            <a:gdLst>
              <a:gd name="textAreaLeft" fmla="*/ 0 w 600840"/>
              <a:gd name="textAreaRight" fmla="*/ 601560 w 600840"/>
              <a:gd name="textAreaTop" fmla="*/ 0 h 1214640"/>
              <a:gd name="textAreaBottom" fmla="*/ 1215360 h 1214640"/>
            </a:gdLst>
            <a:ahLst/>
            <a:cxnLst/>
            <a:rect l="textAreaLeft" t="textAreaTop" r="textAreaRight" b="textAreaBottom"/>
            <a:pathLst>
              <a:path w="601536" h="1215224">
                <a:moveTo>
                  <a:pt x="0" y="0"/>
                </a:moveTo>
                <a:lnTo>
                  <a:pt x="601536" y="0"/>
                </a:lnTo>
                <a:lnTo>
                  <a:pt x="601536" y="1215224"/>
                </a:lnTo>
                <a:lnTo>
                  <a:pt x="0" y="1215224"/>
                </a:lnTo>
                <a:lnTo>
                  <a:pt x="0" y="0"/>
                </a:lnTo>
                <a:close/>
              </a:path>
            </a:pathLst>
          </a:custGeom>
          <a:blipFill rotWithShape="0">
            <a:blip r:embed="rId4"/>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GB" sz="1800" b="0" u="none" strike="noStrike">
              <a:solidFill>
                <a:srgbClr val="000000"/>
              </a:solidFill>
              <a:effectLst/>
              <a:uFillTx/>
              <a:latin typeface="Calibri"/>
              <a:ea typeface="DejaVu Sans"/>
            </a:endParaRPr>
          </a:p>
        </p:txBody>
      </p:sp>
      <p:grpSp>
        <p:nvGrpSpPr>
          <p:cNvPr id="211" name="Group 12"/>
          <p:cNvGrpSpPr/>
          <p:nvPr/>
        </p:nvGrpSpPr>
        <p:grpSpPr>
          <a:xfrm>
            <a:off x="407520" y="2377800"/>
            <a:ext cx="8974638" cy="7248240"/>
            <a:chOff x="407520" y="2377800"/>
            <a:chExt cx="8974638" cy="7248240"/>
          </a:xfrm>
        </p:grpSpPr>
        <p:sp>
          <p:nvSpPr>
            <p:cNvPr id="212" name="TextBox 1"/>
            <p:cNvSpPr/>
            <p:nvPr/>
          </p:nvSpPr>
          <p:spPr>
            <a:xfrm>
              <a:off x="749358" y="2377800"/>
              <a:ext cx="8632800" cy="14482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11401"/>
                </a:lnSpc>
                <a:spcBef>
                  <a:spcPts val="1191"/>
                </a:spcBef>
                <a:spcAft>
                  <a:spcPts val="992"/>
                </a:spcAft>
                <a:tabLst>
                  <a:tab pos="0" algn="l"/>
                </a:tabLst>
              </a:pPr>
              <a:r>
                <a:rPr lang="en-US" sz="4800" b="0" u="none" strike="noStrike" dirty="0">
                  <a:solidFill>
                    <a:srgbClr val="0E1411"/>
                  </a:solidFill>
                  <a:effectLst/>
                  <a:uFillTx/>
                  <a:latin typeface="Sedgwick Ave"/>
                  <a:ea typeface="Sedgwick Ave"/>
                </a:rPr>
                <a:t>Nivel Mare (Utility-Scale)</a:t>
              </a:r>
              <a:endParaRPr lang="en-US" sz="4800" b="0" u="none" strike="noStrike" dirty="0">
                <a:solidFill>
                  <a:srgbClr val="000000"/>
                </a:solidFill>
                <a:effectLst/>
                <a:uFillTx/>
                <a:latin typeface="Arial"/>
              </a:endParaRPr>
            </a:p>
          </p:txBody>
        </p:sp>
        <p:sp>
          <p:nvSpPr>
            <p:cNvPr id="213" name="TextBox 2"/>
            <p:cNvSpPr/>
            <p:nvPr/>
          </p:nvSpPr>
          <p:spPr>
            <a:xfrm>
              <a:off x="407520" y="4739040"/>
              <a:ext cx="8665200" cy="4887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marL="216000" indent="-216000">
                <a:lnSpc>
                  <a:spcPts val="3498"/>
                </a:lnSpc>
                <a:buClr>
                  <a:srgbClr val="0E1411"/>
                </a:buClr>
                <a:buFont typeface="Wingdings" charset="2"/>
                <a:buChar char=""/>
                <a:tabLst>
                  <a:tab pos="0" algn="l"/>
                </a:tabLst>
              </a:pPr>
              <a:r>
                <a:rPr lang="en-US" sz="2000" b="0" u="none" strike="noStrike" dirty="0">
                  <a:solidFill>
                    <a:srgbClr val="0E1411"/>
                  </a:solidFill>
                  <a:effectLst/>
                  <a:uFillTx/>
                  <a:latin typeface="Open Sauce"/>
                  <a:ea typeface="Open Sauce"/>
                </a:rPr>
                <a:t>La </a:t>
              </a:r>
              <a:r>
                <a:rPr lang="en-US" sz="2000" b="0" u="none" strike="noStrike" dirty="0" err="1">
                  <a:solidFill>
                    <a:srgbClr val="0E1411"/>
                  </a:solidFill>
                  <a:effectLst/>
                  <a:uFillTx/>
                  <a:latin typeface="Open Sauce"/>
                  <a:ea typeface="Open Sauce"/>
                </a:rPr>
                <a:t>scara</a:t>
              </a:r>
              <a:r>
                <a:rPr lang="en-US" sz="2000" b="0" u="none" strike="noStrike" dirty="0">
                  <a:solidFill>
                    <a:srgbClr val="0E1411"/>
                  </a:solidFill>
                  <a:effectLst/>
                  <a:uFillTx/>
                  <a:latin typeface="Open Sauce"/>
                  <a:ea typeface="Open Sauce"/>
                </a:rPr>
                <a:t> de </a:t>
              </a:r>
              <a:r>
                <a:rPr lang="en-US" sz="2000" b="0" u="none" strike="noStrike" dirty="0" err="1">
                  <a:solidFill>
                    <a:srgbClr val="0E1411"/>
                  </a:solidFill>
                  <a:effectLst/>
                  <a:uFillTx/>
                  <a:latin typeface="Open Sauce"/>
                  <a:ea typeface="Open Sauce"/>
                </a:rPr>
                <a:t>rețea</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sau</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atașate</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capacităților</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mari</a:t>
              </a:r>
              <a:r>
                <a:rPr lang="en-US" sz="2000" b="0" u="none" strike="noStrike" dirty="0">
                  <a:solidFill>
                    <a:srgbClr val="0E1411"/>
                  </a:solidFill>
                  <a:effectLst/>
                  <a:uFillTx/>
                  <a:latin typeface="Open Sauce"/>
                  <a:ea typeface="Open Sauce"/>
                </a:rPr>
                <a:t> de </a:t>
              </a:r>
              <a:r>
                <a:rPr lang="en-US" sz="2000" b="0" u="none" strike="noStrike" dirty="0" err="1">
                  <a:solidFill>
                    <a:srgbClr val="0E1411"/>
                  </a:solidFill>
                  <a:effectLst/>
                  <a:uFillTx/>
                  <a:latin typeface="Open Sauce"/>
                  <a:ea typeface="Open Sauce"/>
                </a:rPr>
                <a:t>producție</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bateriile</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devin</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instrumente</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financiare</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și</a:t>
              </a:r>
              <a:r>
                <a:rPr lang="en-US" sz="2000" b="0" u="none" strike="noStrike" dirty="0">
                  <a:solidFill>
                    <a:srgbClr val="0E1411"/>
                  </a:solidFill>
                  <a:effectLst/>
                  <a:uFillTx/>
                  <a:latin typeface="Open Sauce"/>
                  <a:ea typeface="Open Sauce"/>
                </a:rPr>
                <a:t> de </a:t>
              </a:r>
              <a:r>
                <a:rPr lang="en-US" sz="2000" b="0" u="none" strike="noStrike" dirty="0" err="1">
                  <a:solidFill>
                    <a:srgbClr val="0E1411"/>
                  </a:solidFill>
                  <a:effectLst/>
                  <a:uFillTx/>
                  <a:latin typeface="Open Sauce"/>
                  <a:ea typeface="Open Sauce"/>
                </a:rPr>
                <a:t>stabilitate</a:t>
              </a:r>
              <a:r>
                <a:rPr lang="en-US" sz="2000" b="0" u="none" strike="noStrike" dirty="0">
                  <a:solidFill>
                    <a:srgbClr val="0E1411"/>
                  </a:solidFill>
                  <a:effectLst/>
                  <a:uFillTx/>
                  <a:latin typeface="Open Sauce"/>
                  <a:ea typeface="Open Sauce"/>
                </a:rPr>
                <a:t> a </a:t>
              </a:r>
              <a:r>
                <a:rPr lang="en-US" sz="2000" b="0" u="none" strike="noStrike" dirty="0" err="1">
                  <a:solidFill>
                    <a:srgbClr val="0E1411"/>
                  </a:solidFill>
                  <a:effectLst/>
                  <a:uFillTx/>
                  <a:latin typeface="Open Sauce"/>
                  <a:ea typeface="Open Sauce"/>
                </a:rPr>
                <a:t>sistemului</a:t>
              </a:r>
              <a:r>
                <a:rPr lang="en-US" sz="2000" b="0" u="none" strike="noStrike" dirty="0">
                  <a:solidFill>
                    <a:srgbClr val="0E1411"/>
                  </a:solidFill>
                  <a:effectLst/>
                  <a:uFillTx/>
                  <a:latin typeface="Open Sauce"/>
                  <a:ea typeface="Open Sauce"/>
                </a:rPr>
                <a:t> energetic, nu </a:t>
              </a:r>
              <a:r>
                <a:rPr lang="en-US" sz="2000" b="0" u="none" strike="noStrike" dirty="0" err="1">
                  <a:solidFill>
                    <a:srgbClr val="0E1411"/>
                  </a:solidFill>
                  <a:effectLst/>
                  <a:uFillTx/>
                  <a:latin typeface="Open Sauce"/>
                  <a:ea typeface="Open Sauce"/>
                </a:rPr>
                <a:t>doar</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rezervoare</a:t>
              </a:r>
              <a:r>
                <a:rPr lang="en-US" sz="2000" b="0" u="none" strike="noStrike" dirty="0">
                  <a:solidFill>
                    <a:srgbClr val="0E1411"/>
                  </a:solidFill>
                  <a:effectLst/>
                  <a:uFillTx/>
                  <a:latin typeface="Open Sauce"/>
                  <a:ea typeface="Open Sauce"/>
                </a:rPr>
                <a:t>" de </a:t>
              </a:r>
              <a:r>
                <a:rPr lang="en-US" sz="2000" b="0" u="none" strike="noStrike" dirty="0" err="1">
                  <a:solidFill>
                    <a:srgbClr val="0E1411"/>
                  </a:solidFill>
                  <a:effectLst/>
                  <a:uFillTx/>
                  <a:latin typeface="Open Sauce"/>
                  <a:ea typeface="Open Sauce"/>
                </a:rPr>
                <a:t>energie</a:t>
              </a:r>
              <a:r>
                <a:rPr lang="en-US" sz="2000" b="0" u="none" strike="noStrike" dirty="0">
                  <a:solidFill>
                    <a:srgbClr val="0E1411"/>
                  </a:solidFill>
                  <a:effectLst/>
                  <a:uFillTx/>
                  <a:latin typeface="Open Sauce"/>
                  <a:ea typeface="Open Sauce"/>
                </a:rPr>
                <a:t>.</a:t>
              </a:r>
              <a:endParaRPr lang="en-US" sz="2000" b="0" u="none" strike="noStrike" dirty="0">
                <a:solidFill>
                  <a:srgbClr val="000000"/>
                </a:solidFill>
                <a:effectLst/>
                <a:uFillTx/>
                <a:latin typeface="Arial"/>
              </a:endParaRPr>
            </a:p>
            <a:p>
              <a:pPr marL="216000" indent="-216000">
                <a:lnSpc>
                  <a:spcPts val="3498"/>
                </a:lnSpc>
                <a:buClr>
                  <a:srgbClr val="0E1411"/>
                </a:buClr>
                <a:buFont typeface="Wingdings" charset="2"/>
                <a:buChar char=""/>
                <a:tabLst>
                  <a:tab pos="0" algn="l"/>
                </a:tabLst>
              </a:pPr>
              <a:r>
                <a:rPr lang="en-US" sz="2000" b="0" u="none" strike="noStrike" dirty="0" err="1">
                  <a:solidFill>
                    <a:srgbClr val="0E1411"/>
                  </a:solidFill>
                  <a:effectLst/>
                  <a:uFillTx/>
                  <a:latin typeface="Open Sauce"/>
                  <a:ea typeface="Open Sauce"/>
                </a:rPr>
                <a:t>Soluția</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recomandată</a:t>
              </a:r>
              <a:r>
                <a:rPr lang="en-US" sz="2000" b="0" u="none" strike="noStrike" dirty="0">
                  <a:solidFill>
                    <a:srgbClr val="0E1411"/>
                  </a:solidFill>
                  <a:effectLst/>
                  <a:uFillTx/>
                  <a:latin typeface="Open Sauce"/>
                  <a:ea typeface="Open Sauce"/>
                </a:rPr>
                <a:t>: BESS integrate </a:t>
              </a:r>
              <a:r>
                <a:rPr lang="en-US" sz="2000" b="0" u="none" strike="noStrike" dirty="0" err="1">
                  <a:solidFill>
                    <a:srgbClr val="0E1411"/>
                  </a:solidFill>
                  <a:effectLst/>
                  <a:uFillTx/>
                  <a:latin typeface="Open Sauce"/>
                  <a:ea typeface="Open Sauce"/>
                </a:rPr>
                <a:t>în</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containere</a:t>
              </a:r>
              <a:r>
                <a:rPr lang="en-US" sz="2000" b="0" u="none" strike="noStrike" dirty="0">
                  <a:solidFill>
                    <a:srgbClr val="0E1411"/>
                  </a:solidFill>
                  <a:effectLst/>
                  <a:uFillTx/>
                  <a:latin typeface="Open Sauce"/>
                  <a:ea typeface="Open Sauce"/>
                </a:rPr>
                <a:t> maritime (20 </a:t>
              </a:r>
              <a:r>
                <a:rPr lang="en-US" sz="2000" b="0" u="none" strike="noStrike" dirty="0" err="1">
                  <a:solidFill>
                    <a:srgbClr val="0E1411"/>
                  </a:solidFill>
                  <a:effectLst/>
                  <a:uFillTx/>
                  <a:latin typeface="Open Sauce"/>
                  <a:ea typeface="Open Sauce"/>
                </a:rPr>
                <a:t>sau</a:t>
              </a:r>
              <a:r>
                <a:rPr lang="en-US" sz="2000" b="0" u="none" strike="noStrike" dirty="0">
                  <a:solidFill>
                    <a:srgbClr val="0E1411"/>
                  </a:solidFill>
                  <a:effectLst/>
                  <a:uFillTx/>
                  <a:latin typeface="Open Sauce"/>
                  <a:ea typeface="Open Sauce"/>
                </a:rPr>
                <a:t> 40 de </a:t>
              </a:r>
              <a:r>
                <a:rPr lang="en-US" sz="2000" b="0" u="none" strike="noStrike" dirty="0" err="1">
                  <a:solidFill>
                    <a:srgbClr val="0E1411"/>
                  </a:solidFill>
                  <a:effectLst/>
                  <a:uFillTx/>
                  <a:latin typeface="Open Sauce"/>
                  <a:ea typeface="Open Sauce"/>
                </a:rPr>
                <a:t>picioare</a:t>
              </a:r>
              <a:r>
                <a:rPr lang="en-US" sz="2000" b="0" u="none" strike="noStrike" dirty="0">
                  <a:solidFill>
                    <a:srgbClr val="0E1411"/>
                  </a:solidFill>
                  <a:effectLst/>
                  <a:uFillTx/>
                  <a:latin typeface="Open Sauce"/>
                  <a:ea typeface="Open Sauce"/>
                </a:rPr>
                <a:t>). LFP </a:t>
              </a:r>
              <a:r>
                <a:rPr lang="en-US" sz="2000" b="0" u="none" strike="noStrike" dirty="0" err="1">
                  <a:solidFill>
                    <a:srgbClr val="0E1411"/>
                  </a:solidFill>
                  <a:effectLst/>
                  <a:uFillTx/>
                  <a:latin typeface="Open Sauce"/>
                  <a:ea typeface="Open Sauce"/>
                </a:rPr>
                <a:t>este</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soluția</a:t>
              </a:r>
              <a:r>
                <a:rPr lang="en-US" sz="2000" b="0" u="none" strike="noStrike" dirty="0">
                  <a:solidFill>
                    <a:srgbClr val="0E1411"/>
                  </a:solidFill>
                  <a:effectLst/>
                  <a:uFillTx/>
                  <a:latin typeface="Open Sauce"/>
                  <a:ea typeface="Open Sauce"/>
                </a:rPr>
                <a:t> de </a:t>
              </a:r>
              <a:r>
                <a:rPr lang="en-US" sz="2000" b="0" u="none" strike="noStrike" dirty="0" err="1">
                  <a:solidFill>
                    <a:srgbClr val="0E1411"/>
                  </a:solidFill>
                  <a:effectLst/>
                  <a:uFillTx/>
                  <a:latin typeface="Open Sauce"/>
                  <a:ea typeface="Open Sauce"/>
                </a:rPr>
                <a:t>bază</a:t>
              </a:r>
              <a:r>
                <a:rPr lang="en-US" sz="2000" b="0" u="none" strike="noStrike" dirty="0">
                  <a:solidFill>
                    <a:srgbClr val="0E1411"/>
                  </a:solidFill>
                  <a:effectLst/>
                  <a:uFillTx/>
                  <a:latin typeface="Open Sauce"/>
                  <a:ea typeface="Open Sauce"/>
                </a:rPr>
                <a:t> pentru </a:t>
              </a:r>
              <a:r>
                <a:rPr lang="en-US" sz="2000" b="0" u="none" strike="noStrike" dirty="0" err="1">
                  <a:solidFill>
                    <a:srgbClr val="0E1411"/>
                  </a:solidFill>
                  <a:effectLst/>
                  <a:uFillTx/>
                  <a:latin typeface="Open Sauce"/>
                  <a:ea typeface="Open Sauce"/>
                </a:rPr>
                <a:t>cicluri</a:t>
              </a:r>
              <a:r>
                <a:rPr lang="en-US" sz="2000" b="0" u="none" strike="noStrike" dirty="0">
                  <a:solidFill>
                    <a:srgbClr val="0E1411"/>
                  </a:solidFill>
                  <a:effectLst/>
                  <a:uFillTx/>
                  <a:latin typeface="Open Sauce"/>
                  <a:ea typeface="Open Sauce"/>
                </a:rPr>
                <a:t> de 2-4 ore. Pentru o </a:t>
              </a:r>
              <a:r>
                <a:rPr lang="en-US" sz="2000" b="0" u="none" strike="noStrike" dirty="0" err="1">
                  <a:solidFill>
                    <a:srgbClr val="0E1411"/>
                  </a:solidFill>
                  <a:effectLst/>
                  <a:uFillTx/>
                  <a:latin typeface="Open Sauce"/>
                  <a:ea typeface="Open Sauce"/>
                </a:rPr>
                <a:t>stocare</a:t>
              </a:r>
              <a:r>
                <a:rPr lang="en-US" sz="2000" b="0" u="none" strike="noStrike" dirty="0">
                  <a:solidFill>
                    <a:srgbClr val="0E1411"/>
                  </a:solidFill>
                  <a:effectLst/>
                  <a:uFillTx/>
                  <a:latin typeface="Open Sauce"/>
                  <a:ea typeface="Open Sauce"/>
                </a:rPr>
                <a:t> de </a:t>
              </a:r>
              <a:r>
                <a:rPr lang="en-US" sz="2000" b="0" u="none" strike="noStrike" dirty="0" err="1">
                  <a:solidFill>
                    <a:srgbClr val="0E1411"/>
                  </a:solidFill>
                  <a:effectLst/>
                  <a:uFillTx/>
                  <a:latin typeface="Open Sauce"/>
                  <a:ea typeface="Open Sauce"/>
                </a:rPr>
                <a:t>mai</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lungă</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durată</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peste</a:t>
              </a:r>
              <a:r>
                <a:rPr lang="en-US" sz="2000" b="0" u="none" strike="noStrike" dirty="0">
                  <a:solidFill>
                    <a:srgbClr val="0E1411"/>
                  </a:solidFill>
                  <a:effectLst/>
                  <a:uFillTx/>
                  <a:latin typeface="Open Sauce"/>
                  <a:ea typeface="Open Sauce"/>
                </a:rPr>
                <a:t> 6 ore), </a:t>
              </a:r>
              <a:r>
                <a:rPr lang="en-US" sz="2000" b="0" u="none" strike="noStrike" dirty="0" err="1">
                  <a:solidFill>
                    <a:srgbClr val="0E1411"/>
                  </a:solidFill>
                  <a:effectLst/>
                  <a:uFillTx/>
                  <a:latin typeface="Open Sauce"/>
                  <a:ea typeface="Open Sauce"/>
                </a:rPr>
                <a:t>sistemele</a:t>
              </a:r>
              <a:r>
                <a:rPr lang="en-US" sz="2000" b="0" u="none" strike="noStrike" dirty="0">
                  <a:solidFill>
                    <a:srgbClr val="0E1411"/>
                  </a:solidFill>
                  <a:effectLst/>
                  <a:uFillTx/>
                  <a:latin typeface="Open Sauce"/>
                  <a:ea typeface="Open Sauce"/>
                </a:rPr>
                <a:t> cu flux (Vanadium Flow Batteries) </a:t>
              </a:r>
              <a:r>
                <a:rPr lang="en-US" sz="2000" b="0" u="none" strike="noStrike" dirty="0" err="1">
                  <a:solidFill>
                    <a:srgbClr val="0E1411"/>
                  </a:solidFill>
                  <a:effectLst/>
                  <a:uFillTx/>
                  <a:latin typeface="Open Sauce"/>
                  <a:ea typeface="Open Sauce"/>
                </a:rPr>
                <a:t>devin</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fezabile</a:t>
              </a:r>
              <a:r>
                <a:rPr lang="en-US" sz="2000" b="0" u="none" strike="noStrike" dirty="0">
                  <a:solidFill>
                    <a:srgbClr val="0E1411"/>
                  </a:solidFill>
                  <a:effectLst/>
                  <a:uFillTx/>
                  <a:latin typeface="Open Sauce"/>
                  <a:ea typeface="Open Sauce"/>
                </a:rPr>
                <a:t> economic </a:t>
              </a:r>
              <a:r>
                <a:rPr lang="en-US" sz="2000" b="0" u="none" strike="noStrike" dirty="0" err="1">
                  <a:solidFill>
                    <a:srgbClr val="0E1411"/>
                  </a:solidFill>
                  <a:effectLst/>
                  <a:uFillTx/>
                  <a:latin typeface="Open Sauce"/>
                  <a:ea typeface="Open Sauce"/>
                </a:rPr>
                <a:t>datorită</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degradării</a:t>
              </a:r>
              <a:r>
                <a:rPr lang="en-US" sz="2000" b="0" u="none" strike="noStrike" dirty="0">
                  <a:solidFill>
                    <a:srgbClr val="0E1411"/>
                  </a:solidFill>
                  <a:effectLst/>
                  <a:uFillTx/>
                  <a:latin typeface="Open Sauce"/>
                  <a:ea typeface="Open Sauce"/>
                </a:rPr>
                <a:t> zero </a:t>
              </a:r>
              <a:r>
                <a:rPr lang="en-US" sz="2000" b="0" u="none" strike="noStrike" dirty="0" err="1">
                  <a:solidFill>
                    <a:srgbClr val="0E1411"/>
                  </a:solidFill>
                  <a:effectLst/>
                  <a:uFillTx/>
                  <a:latin typeface="Open Sauce"/>
                  <a:ea typeface="Open Sauce"/>
                </a:rPr>
                <a:t>în</a:t>
              </a:r>
              <a:r>
                <a:rPr lang="en-US" sz="2000" b="0" u="none" strike="noStrike" dirty="0">
                  <a:solidFill>
                    <a:srgbClr val="0E1411"/>
                  </a:solidFill>
                  <a:effectLst/>
                  <a:uFillTx/>
                  <a:latin typeface="Open Sauce"/>
                  <a:ea typeface="Open Sauce"/>
                </a:rPr>
                <a:t> </a:t>
              </a:r>
              <a:r>
                <a:rPr lang="en-US" sz="2000" b="0" u="none" strike="noStrike" dirty="0" err="1">
                  <a:solidFill>
                    <a:srgbClr val="0E1411"/>
                  </a:solidFill>
                  <a:effectLst/>
                  <a:uFillTx/>
                  <a:latin typeface="Open Sauce"/>
                  <a:ea typeface="Open Sauce"/>
                </a:rPr>
                <a:t>timp.</a:t>
              </a:r>
              <a:endParaRPr lang="en-US" sz="2000" b="0" u="none" strike="noStrike" dirty="0">
                <a:solidFill>
                  <a:srgbClr val="000000"/>
                </a:solidFill>
                <a:effectLst/>
                <a:uFillTx/>
                <a:latin typeface="Arial"/>
              </a:endParaRPr>
            </a:p>
            <a:p>
              <a:pPr marL="216000" indent="-216000">
                <a:lnSpc>
                  <a:spcPts val="3498"/>
                </a:lnSpc>
                <a:buClr>
                  <a:srgbClr val="0E1411"/>
                </a:buClr>
                <a:buFont typeface="Wingdings" charset="2"/>
                <a:buChar char=""/>
                <a:tabLst>
                  <a:tab pos="0" algn="l"/>
                </a:tabLst>
              </a:pPr>
              <a:r>
                <a:rPr lang="en-US" sz="2000" b="0" u="none" strike="noStrike" dirty="0">
                  <a:solidFill>
                    <a:srgbClr val="0E1411"/>
                  </a:solidFill>
                  <a:effectLst/>
                  <a:uFillTx/>
                  <a:latin typeface="Open Sauce"/>
                  <a:ea typeface="Open Sauce"/>
                </a:rPr>
                <a:t>Capacitate </a:t>
              </a:r>
              <a:r>
                <a:rPr lang="en-US" sz="2000" b="0" u="none" strike="noStrike" dirty="0" err="1">
                  <a:solidFill>
                    <a:srgbClr val="0E1411"/>
                  </a:solidFill>
                  <a:effectLst/>
                  <a:uFillTx/>
                  <a:latin typeface="Open Sauce"/>
                  <a:ea typeface="Open Sauce"/>
                </a:rPr>
                <a:t>tipică</a:t>
              </a:r>
              <a:r>
                <a:rPr lang="en-US" sz="2000" b="0" u="none" strike="noStrike" dirty="0">
                  <a:solidFill>
                    <a:srgbClr val="0E1411"/>
                  </a:solidFill>
                  <a:effectLst/>
                  <a:uFillTx/>
                  <a:latin typeface="Open Sauce"/>
                  <a:ea typeface="Open Sauce"/>
                </a:rPr>
                <a:t>: De la 1-2 MWh </a:t>
              </a:r>
              <a:r>
                <a:rPr lang="en-US" sz="2000" b="0" u="none" strike="noStrike" dirty="0" err="1">
                  <a:solidFill>
                    <a:srgbClr val="0E1411"/>
                  </a:solidFill>
                  <a:effectLst/>
                  <a:uFillTx/>
                  <a:latin typeface="Open Sauce"/>
                  <a:ea typeface="Open Sauce"/>
                </a:rPr>
                <a:t>în</a:t>
              </a:r>
              <a:r>
                <a:rPr lang="en-US" sz="2000" b="0" u="none" strike="noStrike" dirty="0">
                  <a:solidFill>
                    <a:srgbClr val="0E1411"/>
                  </a:solidFill>
                  <a:effectLst/>
                  <a:uFillTx/>
                  <a:latin typeface="Open Sauce"/>
                  <a:ea typeface="Open Sauce"/>
                </a:rPr>
                <a:t> sus.</a:t>
              </a:r>
              <a:endParaRPr lang="en-US" sz="2000" b="0" u="none" strike="noStrike" dirty="0">
                <a:solidFill>
                  <a:srgbClr val="000000"/>
                </a:solidFill>
                <a:effectLst/>
                <a:uFillTx/>
                <a:latin typeface="Arial"/>
              </a:endParaRPr>
            </a:p>
            <a:p>
              <a:pPr marL="216000" indent="-216000">
                <a:lnSpc>
                  <a:spcPts val="3498"/>
                </a:lnSpc>
                <a:buClr>
                  <a:srgbClr val="0E1411"/>
                </a:buClr>
                <a:buFont typeface="Wingdings" charset="2"/>
                <a:buChar char=""/>
                <a:tabLst>
                  <a:tab pos="0" algn="l"/>
                </a:tabLst>
              </a:pPr>
              <a:endParaRPr lang="en-US" sz="2500" b="0" u="none" strike="noStrike" dirty="0">
                <a:solidFill>
                  <a:srgbClr val="000000"/>
                </a:solidFill>
                <a:effectLst/>
                <a:uFillTx/>
                <a:latin typeface="Arial"/>
              </a:endParaRPr>
            </a:p>
            <a:p>
              <a:pPr>
                <a:lnSpc>
                  <a:spcPts val="3498"/>
                </a:lnSpc>
                <a:tabLst>
                  <a:tab pos="0" algn="l"/>
                </a:tabLst>
              </a:pPr>
              <a:endParaRPr lang="en-US" sz="2500" b="0" u="none" strike="noStrike" dirty="0">
                <a:solidFill>
                  <a:srgbClr val="000000"/>
                </a:solidFill>
                <a:effectLst/>
                <a:uFillTx/>
                <a:latin typeface="Arial"/>
              </a:endParaRPr>
            </a:p>
          </p:txBody>
        </p:sp>
      </p:grpSp>
      <p:pic>
        <p:nvPicPr>
          <p:cNvPr id="215" name="Picture 2" descr="Blue text on a black background  AI-generated content may be incorrect."/>
          <p:cNvPicPr/>
          <p:nvPr/>
        </p:nvPicPr>
        <p:blipFill>
          <a:blip r:embed="rId5"/>
          <a:stretch/>
        </p:blipFill>
        <p:spPr>
          <a:xfrm>
            <a:off x="597240" y="9344160"/>
            <a:ext cx="3542760" cy="742320"/>
          </a:xfrm>
          <a:prstGeom prst="rect">
            <a:avLst/>
          </a:prstGeom>
          <a:noFill/>
          <a:ln w="0">
            <a:noFill/>
          </a:ln>
        </p:spPr>
      </p:pic>
      <p:pic>
        <p:nvPicPr>
          <p:cNvPr id="2" name="Picture 18">
            <a:extLst>
              <a:ext uri="{FF2B5EF4-FFF2-40B4-BE49-F238E27FC236}">
                <a16:creationId xmlns:a16="http://schemas.microsoft.com/office/drawing/2014/main" id="{091C3691-34E7-E107-D2FF-F0692526DB4E}"/>
              </a:ext>
            </a:extLst>
          </p:cNvPr>
          <p:cNvPicPr/>
          <p:nvPr/>
        </p:nvPicPr>
        <p:blipFill>
          <a:blip r:embed="rId6"/>
          <a:stretch/>
        </p:blipFill>
        <p:spPr>
          <a:xfrm>
            <a:off x="623880" y="527040"/>
            <a:ext cx="1655280" cy="937800"/>
          </a:xfrm>
          <a:prstGeom prst="rect">
            <a:avLst/>
          </a:prstGeom>
          <a:noFill/>
          <a:ln w="0">
            <a:noFill/>
          </a:ln>
        </p:spPr>
      </p:pic>
      <p:grpSp>
        <p:nvGrpSpPr>
          <p:cNvPr id="9" name="Group 8">
            <a:extLst>
              <a:ext uri="{FF2B5EF4-FFF2-40B4-BE49-F238E27FC236}">
                <a16:creationId xmlns:a16="http://schemas.microsoft.com/office/drawing/2014/main" id="{A7F5AC6F-FCAC-8E8D-8BC3-20C7026CB27C}"/>
              </a:ext>
            </a:extLst>
          </p:cNvPr>
          <p:cNvGrpSpPr/>
          <p:nvPr/>
        </p:nvGrpSpPr>
        <p:grpSpPr>
          <a:xfrm>
            <a:off x="13468680" y="-208173"/>
            <a:ext cx="4819320" cy="5022720"/>
            <a:chOff x="14239080" y="-609480"/>
            <a:chExt cx="4819320" cy="5022720"/>
          </a:xfrm>
        </p:grpSpPr>
        <p:sp>
          <p:nvSpPr>
            <p:cNvPr id="10" name="Freeform 19">
              <a:extLst>
                <a:ext uri="{FF2B5EF4-FFF2-40B4-BE49-F238E27FC236}">
                  <a16:creationId xmlns:a16="http://schemas.microsoft.com/office/drawing/2014/main" id="{C04FA9C4-F37F-C3F9-ABDF-3E20198A3A73}"/>
                </a:ext>
              </a:extLst>
            </p:cNvPr>
            <p:cNvSpPr/>
            <p:nvPr/>
          </p:nvSpPr>
          <p:spPr>
            <a:xfrm rot="72000">
              <a:off x="14290200" y="-560520"/>
              <a:ext cx="4717080" cy="4925160"/>
            </a:xfrm>
            <a:custGeom>
              <a:avLst/>
              <a:gdLst>
                <a:gd name="textAreaLeft" fmla="*/ 0 w 4717080"/>
                <a:gd name="textAreaRight" fmla="*/ 4717800 w 4717080"/>
                <a:gd name="textAreaTop" fmla="*/ 0 h 4925160"/>
                <a:gd name="textAreaBottom" fmla="*/ 4925880 h 4925160"/>
              </a:gdLst>
              <a:ahLst/>
              <a:cxnLst/>
              <a:rect l="textAreaLeft" t="textAreaTop" r="textAreaRight" b="textAreaBottom"/>
              <a:pathLst>
                <a:path w="6370390" h="6651221">
                  <a:moveTo>
                    <a:pt x="2251134" y="68280"/>
                  </a:moveTo>
                  <a:cubicBezTo>
                    <a:pt x="2098189" y="104511"/>
                    <a:pt x="51864" y="3080449"/>
                    <a:pt x="25932" y="3237236"/>
                  </a:cubicBezTo>
                  <a:cubicBezTo>
                    <a:pt x="0" y="3394024"/>
                    <a:pt x="2296242" y="6406026"/>
                    <a:pt x="2386459" y="6528623"/>
                  </a:cubicBezTo>
                  <a:cubicBezTo>
                    <a:pt x="2476676" y="6651220"/>
                    <a:pt x="6081532" y="5732244"/>
                    <a:pt x="6225961" y="5713976"/>
                  </a:cubicBezTo>
                  <a:cubicBezTo>
                    <a:pt x="6370390" y="5695707"/>
                    <a:pt x="6336639" y="1294899"/>
                    <a:pt x="6332037" y="1075237"/>
                  </a:cubicBezTo>
                  <a:cubicBezTo>
                    <a:pt x="6327436" y="855575"/>
                    <a:pt x="2539327" y="0"/>
                    <a:pt x="2251134" y="68280"/>
                  </a:cubicBezTo>
                  <a:close/>
                </a:path>
              </a:pathLst>
            </a:custGeom>
            <a:blipFill rotWithShape="0">
              <a:blip r:embed="rId7"/>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GB" sz="1800" b="0" u="none" strike="noStrike">
                <a:solidFill>
                  <a:srgbClr val="000000"/>
                </a:solidFill>
                <a:effectLst/>
                <a:uFillTx/>
                <a:latin typeface="Calibri"/>
                <a:ea typeface="DejaVu Sans"/>
              </a:endParaRPr>
            </a:p>
          </p:txBody>
        </p:sp>
      </p:grpSp>
      <p:grpSp>
        <p:nvGrpSpPr>
          <p:cNvPr id="11" name="Group 9">
            <a:extLst>
              <a:ext uri="{FF2B5EF4-FFF2-40B4-BE49-F238E27FC236}">
                <a16:creationId xmlns:a16="http://schemas.microsoft.com/office/drawing/2014/main" id="{0C95886A-119D-CD9A-DACC-D79D413648E5}"/>
              </a:ext>
            </a:extLst>
          </p:cNvPr>
          <p:cNvGrpSpPr/>
          <p:nvPr/>
        </p:nvGrpSpPr>
        <p:grpSpPr>
          <a:xfrm>
            <a:off x="9931790" y="1831591"/>
            <a:ext cx="4320720" cy="5115240"/>
            <a:chOff x="9992880" y="1621440"/>
            <a:chExt cx="4320720" cy="5115240"/>
          </a:xfrm>
        </p:grpSpPr>
        <p:sp>
          <p:nvSpPr>
            <p:cNvPr id="12" name="Freeform 20">
              <a:extLst>
                <a:ext uri="{FF2B5EF4-FFF2-40B4-BE49-F238E27FC236}">
                  <a16:creationId xmlns:a16="http://schemas.microsoft.com/office/drawing/2014/main" id="{A15D3634-3A45-BC1A-CA00-4CD3AF348D30}"/>
                </a:ext>
              </a:extLst>
            </p:cNvPr>
            <p:cNvSpPr/>
            <p:nvPr/>
          </p:nvSpPr>
          <p:spPr>
            <a:xfrm rot="21576000">
              <a:off x="10010520" y="1636200"/>
              <a:ext cx="4285440" cy="5085360"/>
            </a:xfrm>
            <a:custGeom>
              <a:avLst/>
              <a:gdLst>
                <a:gd name="textAreaLeft" fmla="*/ 0 w 4285440"/>
                <a:gd name="textAreaRight" fmla="*/ 4286160 w 4285440"/>
                <a:gd name="textAreaTop" fmla="*/ 0 h 5085360"/>
                <a:gd name="textAreaBottom" fmla="*/ 5086080 h 5085360"/>
              </a:gdLst>
              <a:ahLst/>
              <a:cxnLst/>
              <a:rect l="textAreaLeft" t="textAreaTop" r="textAreaRight" b="textAreaBottom"/>
              <a:pathLst>
                <a:path w="6419574" h="7617715">
                  <a:moveTo>
                    <a:pt x="80789" y="2282210"/>
                  </a:moveTo>
                  <a:cubicBezTo>
                    <a:pt x="0" y="2393409"/>
                    <a:pt x="31686" y="5313431"/>
                    <a:pt x="52557" y="5416450"/>
                  </a:cubicBezTo>
                  <a:cubicBezTo>
                    <a:pt x="73428" y="5519468"/>
                    <a:pt x="3006521" y="7617715"/>
                    <a:pt x="3175516" y="7606195"/>
                  </a:cubicBezTo>
                  <a:cubicBezTo>
                    <a:pt x="3344510" y="7594674"/>
                    <a:pt x="6184094" y="5623090"/>
                    <a:pt x="6205566" y="5458136"/>
                  </a:cubicBezTo>
                  <a:cubicBezTo>
                    <a:pt x="6227038" y="5293182"/>
                    <a:pt x="6354910" y="2621930"/>
                    <a:pt x="6387242" y="2356719"/>
                  </a:cubicBezTo>
                  <a:cubicBezTo>
                    <a:pt x="6419574" y="2091508"/>
                    <a:pt x="3353072" y="1219"/>
                    <a:pt x="3083830" y="610"/>
                  </a:cubicBezTo>
                  <a:cubicBezTo>
                    <a:pt x="2814588" y="0"/>
                    <a:pt x="283394" y="2004218"/>
                    <a:pt x="80789" y="2282210"/>
                  </a:cubicBezTo>
                  <a:close/>
                </a:path>
              </a:pathLst>
            </a:custGeom>
            <a:blipFill rotWithShape="0">
              <a:blip r:embed="rId8"/>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GB" sz="1800" b="0" u="none" strike="noStrike">
                <a:solidFill>
                  <a:srgbClr val="000000"/>
                </a:solidFill>
                <a:effectLst/>
                <a:uFillTx/>
                <a:latin typeface="Calibri"/>
                <a:ea typeface="DejaVu Sans"/>
              </a:endParaRPr>
            </a:p>
          </p:txBody>
        </p:sp>
      </p:grpSp>
      <p:grpSp>
        <p:nvGrpSpPr>
          <p:cNvPr id="13" name="Group 1">
            <a:extLst>
              <a:ext uri="{FF2B5EF4-FFF2-40B4-BE49-F238E27FC236}">
                <a16:creationId xmlns:a16="http://schemas.microsoft.com/office/drawing/2014/main" id="{F3347675-9590-7D40-9ADF-AFA9AD336222}"/>
              </a:ext>
            </a:extLst>
          </p:cNvPr>
          <p:cNvGrpSpPr/>
          <p:nvPr/>
        </p:nvGrpSpPr>
        <p:grpSpPr>
          <a:xfrm>
            <a:off x="12675205" y="4814801"/>
            <a:ext cx="5892840" cy="6009120"/>
            <a:chOff x="13088160" y="4896720"/>
            <a:chExt cx="5892840" cy="6009120"/>
          </a:xfrm>
        </p:grpSpPr>
        <p:sp>
          <p:nvSpPr>
            <p:cNvPr id="14" name="Freeform 15">
              <a:extLst>
                <a:ext uri="{FF2B5EF4-FFF2-40B4-BE49-F238E27FC236}">
                  <a16:creationId xmlns:a16="http://schemas.microsoft.com/office/drawing/2014/main" id="{70B094A5-A68D-9CA1-D88F-2E2EACFFCE61}"/>
                </a:ext>
              </a:extLst>
            </p:cNvPr>
            <p:cNvSpPr/>
            <p:nvPr/>
          </p:nvSpPr>
          <p:spPr>
            <a:xfrm rot="21432000">
              <a:off x="13224960" y="5030280"/>
              <a:ext cx="5619240" cy="5741640"/>
            </a:xfrm>
            <a:custGeom>
              <a:avLst/>
              <a:gdLst>
                <a:gd name="textAreaLeft" fmla="*/ 0 w 5619240"/>
                <a:gd name="textAreaRight" fmla="*/ 5619960 w 5619240"/>
                <a:gd name="textAreaTop" fmla="*/ 0 h 5741640"/>
                <a:gd name="textAreaBottom" fmla="*/ 5742360 h 5741640"/>
              </a:gdLst>
              <a:ahLst/>
              <a:cxnLst/>
              <a:rect l="textAreaLeft" t="textAreaTop" r="textAreaRight" b="textAreaBottom"/>
              <a:pathLst>
                <a:path w="6489096" h="6630648">
                  <a:moveTo>
                    <a:pt x="2477643" y="48011"/>
                  </a:moveTo>
                  <a:cubicBezTo>
                    <a:pt x="2322544" y="73484"/>
                    <a:pt x="73612" y="2899428"/>
                    <a:pt x="36806" y="3054025"/>
                  </a:cubicBezTo>
                  <a:cubicBezTo>
                    <a:pt x="0" y="3208621"/>
                    <a:pt x="2080542" y="6373464"/>
                    <a:pt x="2161988" y="6502056"/>
                  </a:cubicBezTo>
                  <a:cubicBezTo>
                    <a:pt x="2243433" y="6630648"/>
                    <a:pt x="5903612" y="5965373"/>
                    <a:pt x="6048963" y="5957224"/>
                  </a:cubicBezTo>
                  <a:cubicBezTo>
                    <a:pt x="6194315" y="5949075"/>
                    <a:pt x="6467631" y="1556632"/>
                    <a:pt x="6478364" y="1337184"/>
                  </a:cubicBezTo>
                  <a:cubicBezTo>
                    <a:pt x="6489097" y="1117737"/>
                    <a:pt x="2769898" y="0"/>
                    <a:pt x="2477643" y="48011"/>
                  </a:cubicBezTo>
                  <a:close/>
                </a:path>
              </a:pathLst>
            </a:custGeom>
            <a:blipFill rotWithShape="0">
              <a:blip r:embed="rId9"/>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GB" sz="1800" b="0" u="none" strike="noStrike">
                <a:solidFill>
                  <a:srgbClr val="000000"/>
                </a:solidFill>
                <a:effectLst/>
                <a:uFillTx/>
                <a:latin typeface="Calibri"/>
                <a:ea typeface="DejaVu Sans"/>
              </a:endParaRPr>
            </a:p>
          </p:txBody>
        </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C1D6A7"/>
        </a:solidFill>
        <a:effectLst/>
      </p:bgPr>
    </p:bg>
    <p:spTree>
      <p:nvGrpSpPr>
        <p:cNvPr id="1" name=""/>
        <p:cNvGrpSpPr/>
        <p:nvPr/>
      </p:nvGrpSpPr>
      <p:grpSpPr>
        <a:xfrm>
          <a:off x="0" y="0"/>
          <a:ext cx="0" cy="0"/>
          <a:chOff x="0" y="0"/>
          <a:chExt cx="0" cy="0"/>
        </a:xfrm>
      </p:grpSpPr>
      <p:grpSp>
        <p:nvGrpSpPr>
          <p:cNvPr id="216" name="Group 14"/>
          <p:cNvGrpSpPr/>
          <p:nvPr/>
        </p:nvGrpSpPr>
        <p:grpSpPr>
          <a:xfrm>
            <a:off x="-9301680" y="-107640"/>
            <a:ext cx="18288000" cy="10394640"/>
            <a:chOff x="-9301680" y="-107640"/>
            <a:chExt cx="18288000" cy="10394640"/>
          </a:xfrm>
        </p:grpSpPr>
        <p:sp>
          <p:nvSpPr>
            <p:cNvPr id="217" name="Freeform 26"/>
            <p:cNvSpPr/>
            <p:nvPr/>
          </p:nvSpPr>
          <p:spPr>
            <a:xfrm>
              <a:off x="0" y="720"/>
              <a:ext cx="8986320" cy="10286280"/>
            </a:xfrm>
            <a:custGeom>
              <a:avLst/>
              <a:gdLst>
                <a:gd name="textAreaLeft" fmla="*/ 0 w 8986320"/>
                <a:gd name="textAreaRight" fmla="*/ 8987040 w 8986320"/>
                <a:gd name="textAreaTop" fmla="*/ 0 h 10286280"/>
                <a:gd name="textAreaBottom" fmla="*/ 10287000 h 10286280"/>
              </a:gdLst>
              <a:ahLst/>
              <a:cxnLst/>
              <a:rect l="textAreaLeft" t="textAreaTop" r="textAreaRight" b="textAreaBottom"/>
              <a:pathLst>
                <a:path w="2366999" h="2709333">
                  <a:moveTo>
                    <a:pt x="0" y="0"/>
                  </a:moveTo>
                  <a:lnTo>
                    <a:pt x="2366999" y="0"/>
                  </a:lnTo>
                  <a:lnTo>
                    <a:pt x="2366999" y="2709333"/>
                  </a:lnTo>
                  <a:lnTo>
                    <a:pt x="0" y="2709333"/>
                  </a:lnTo>
                  <a:close/>
                </a:path>
              </a:pathLst>
            </a:custGeom>
            <a:solidFill>
              <a:srgbClr val="E4F6CE"/>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GB" sz="1800" b="0" u="none" strike="noStrike">
                <a:solidFill>
                  <a:srgbClr val="000000"/>
                </a:solidFill>
                <a:effectLst/>
                <a:uFillTx/>
                <a:latin typeface="Calibri"/>
                <a:ea typeface="DejaVu Sans"/>
              </a:endParaRPr>
            </a:p>
          </p:txBody>
        </p:sp>
        <p:sp>
          <p:nvSpPr>
            <p:cNvPr id="218" name="TextBox 3"/>
            <p:cNvSpPr/>
            <p:nvPr/>
          </p:nvSpPr>
          <p:spPr>
            <a:xfrm>
              <a:off x="-9301680" y="-107640"/>
              <a:ext cx="8986320" cy="10394640"/>
            </a:xfrm>
            <a:prstGeom prst="rect">
              <a:avLst/>
            </a:prstGeom>
            <a:noFill/>
            <a:ln w="0">
              <a:noFill/>
            </a:ln>
          </p:spPr>
          <p:style>
            <a:lnRef idx="0">
              <a:scrgbClr r="0" g="0" b="0"/>
            </a:lnRef>
            <a:fillRef idx="0">
              <a:scrgbClr r="0" g="0" b="0"/>
            </a:fillRef>
            <a:effectRef idx="0">
              <a:scrgbClr r="0" g="0" b="0"/>
            </a:effectRef>
            <a:fontRef idx="minor"/>
          </p:style>
          <p:txBody>
            <a:bodyPr lIns="50760" tIns="50760" rIns="50760" bIns="50760" anchor="ctr">
              <a:noAutofit/>
            </a:bodyPr>
            <a:lstStyle/>
            <a:p>
              <a:endParaRPr lang="en-US" sz="1800" b="0" u="none" strike="noStrike">
                <a:solidFill>
                  <a:srgbClr val="000000"/>
                </a:solidFill>
                <a:effectLst/>
                <a:uFillTx/>
                <a:latin typeface="Calibri"/>
                <a:ea typeface="DejaVu Sans"/>
              </a:endParaRPr>
            </a:p>
          </p:txBody>
        </p:sp>
      </p:grpSp>
      <p:sp>
        <p:nvSpPr>
          <p:cNvPr id="219" name="Freeform 27"/>
          <p:cNvSpPr/>
          <p:nvPr/>
        </p:nvSpPr>
        <p:spPr>
          <a:xfrm rot="3116400">
            <a:off x="14569560" y="-1947600"/>
            <a:ext cx="4818240" cy="4897800"/>
          </a:xfrm>
          <a:custGeom>
            <a:avLst/>
            <a:gdLst>
              <a:gd name="textAreaLeft" fmla="*/ 0 w 4818240"/>
              <a:gd name="textAreaRight" fmla="*/ 4818960 w 4818240"/>
              <a:gd name="textAreaTop" fmla="*/ 0 h 4897800"/>
              <a:gd name="textAreaBottom" fmla="*/ 4898520 h 4897800"/>
            </a:gdLst>
            <a:ahLst/>
            <a:cxnLst/>
            <a:rect l="textAreaLeft" t="textAreaTop" r="textAreaRight" b="textAreaBottom"/>
            <a:pathLst>
              <a:path w="4819049" h="4898653">
                <a:moveTo>
                  <a:pt x="0" y="0"/>
                </a:moveTo>
                <a:lnTo>
                  <a:pt x="4819049" y="0"/>
                </a:lnTo>
                <a:lnTo>
                  <a:pt x="4819049" y="4898652"/>
                </a:lnTo>
                <a:lnTo>
                  <a:pt x="0" y="4898652"/>
                </a:lnTo>
                <a:lnTo>
                  <a:pt x="0" y="0"/>
                </a:lnTo>
                <a:close/>
              </a:path>
            </a:pathLst>
          </a:custGeom>
          <a:blipFill rotWithShape="0">
            <a:blip r:embed="rId2"/>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GB" sz="1800" b="0" u="none" strike="noStrike">
              <a:solidFill>
                <a:srgbClr val="000000"/>
              </a:solidFill>
              <a:effectLst/>
              <a:uFillTx/>
              <a:latin typeface="Calibri"/>
              <a:ea typeface="DejaVu Sans"/>
            </a:endParaRPr>
          </a:p>
        </p:txBody>
      </p:sp>
      <p:sp>
        <p:nvSpPr>
          <p:cNvPr id="220" name="Freeform 28"/>
          <p:cNvSpPr/>
          <p:nvPr/>
        </p:nvSpPr>
        <p:spPr>
          <a:xfrm>
            <a:off x="9878040" y="1791360"/>
            <a:ext cx="673560" cy="783000"/>
          </a:xfrm>
          <a:custGeom>
            <a:avLst/>
            <a:gdLst>
              <a:gd name="textAreaLeft" fmla="*/ 0 w 673560"/>
              <a:gd name="textAreaRight" fmla="*/ 674280 w 673560"/>
              <a:gd name="textAreaTop" fmla="*/ 0 h 783000"/>
              <a:gd name="textAreaBottom" fmla="*/ 783720 h 783000"/>
            </a:gdLst>
            <a:ahLst/>
            <a:cxnLst/>
            <a:rect l="textAreaLeft" t="textAreaTop" r="textAreaRight" b="textAreaBottom"/>
            <a:pathLst>
              <a:path w="674113" h="783853">
                <a:moveTo>
                  <a:pt x="0" y="0"/>
                </a:moveTo>
                <a:lnTo>
                  <a:pt x="674113" y="0"/>
                </a:lnTo>
                <a:lnTo>
                  <a:pt x="674113" y="783853"/>
                </a:lnTo>
                <a:lnTo>
                  <a:pt x="0" y="783853"/>
                </a:lnTo>
                <a:lnTo>
                  <a:pt x="0" y="0"/>
                </a:lnTo>
                <a:close/>
              </a:path>
            </a:pathLst>
          </a:cu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GB" sz="1800" b="0" u="none" strike="noStrike">
              <a:solidFill>
                <a:srgbClr val="000000"/>
              </a:solidFill>
              <a:effectLst/>
              <a:uFillTx/>
              <a:latin typeface="Calibri"/>
              <a:ea typeface="DejaVu Sans"/>
            </a:endParaRPr>
          </a:p>
        </p:txBody>
      </p:sp>
      <p:grpSp>
        <p:nvGrpSpPr>
          <p:cNvPr id="221" name="Group 17"/>
          <p:cNvGrpSpPr/>
          <p:nvPr/>
        </p:nvGrpSpPr>
        <p:grpSpPr>
          <a:xfrm>
            <a:off x="10981440" y="1709640"/>
            <a:ext cx="6560640" cy="2252880"/>
            <a:chOff x="10981440" y="1709640"/>
            <a:chExt cx="6560640" cy="2252880"/>
          </a:xfrm>
        </p:grpSpPr>
        <p:sp>
          <p:nvSpPr>
            <p:cNvPr id="222" name="TextBox 7"/>
            <p:cNvSpPr/>
            <p:nvPr/>
          </p:nvSpPr>
          <p:spPr>
            <a:xfrm>
              <a:off x="10981440" y="1709640"/>
              <a:ext cx="6560640" cy="495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3900"/>
                </a:lnSpc>
                <a:spcBef>
                  <a:spcPts val="1191"/>
                </a:spcBef>
                <a:spcAft>
                  <a:spcPts val="992"/>
                </a:spcAft>
                <a:tabLst>
                  <a:tab pos="0" algn="l"/>
                </a:tabLst>
              </a:pPr>
              <a:r>
                <a:rPr lang="en-US" sz="3000" b="1" u="none" strike="noStrike">
                  <a:solidFill>
                    <a:srgbClr val="0E1411"/>
                  </a:solidFill>
                  <a:effectLst/>
                  <a:uFillTx/>
                  <a:latin typeface="Open Sauce Semi-Bold"/>
                  <a:ea typeface="Open Sauce Semi-Bold"/>
                </a:rPr>
                <a:t>E-Acumulatori.ro </a:t>
              </a:r>
              <a:endParaRPr lang="en-US" sz="3000" b="0" u="none" strike="noStrike">
                <a:solidFill>
                  <a:srgbClr val="000000"/>
                </a:solidFill>
                <a:effectLst/>
                <a:uFillTx/>
                <a:latin typeface="Arial"/>
              </a:endParaRPr>
            </a:p>
          </p:txBody>
        </p:sp>
        <p:sp>
          <p:nvSpPr>
            <p:cNvPr id="223" name="TextBox 10"/>
            <p:cNvSpPr/>
            <p:nvPr/>
          </p:nvSpPr>
          <p:spPr>
            <a:xfrm>
              <a:off x="10981440" y="2358720"/>
              <a:ext cx="6560640" cy="16038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3158"/>
                </a:lnSpc>
                <a:tabLst>
                  <a:tab pos="0" algn="l"/>
                </a:tabLst>
              </a:pPr>
              <a:r>
                <a:rPr lang="en-US" sz="2000" b="0" u="none" strike="noStrike">
                  <a:solidFill>
                    <a:srgbClr val="0E1411"/>
                  </a:solidFill>
                  <a:effectLst/>
                  <a:uFillTx/>
                  <a:latin typeface="Open Sauce"/>
                  <a:ea typeface="Open Sauce"/>
                </a:rPr>
                <a:t>De 20 de ani pe piața din România pentru soluții de energie regenerabila.</a:t>
              </a:r>
              <a:endParaRPr lang="en-US" sz="2000" b="0" u="none" strike="noStrike">
                <a:solidFill>
                  <a:srgbClr val="000000"/>
                </a:solidFill>
                <a:effectLst/>
                <a:uFillTx/>
                <a:latin typeface="Arial"/>
              </a:endParaRPr>
            </a:p>
            <a:p>
              <a:pPr>
                <a:lnSpc>
                  <a:spcPts val="3158"/>
                </a:lnSpc>
                <a:tabLst>
                  <a:tab pos="0" algn="l"/>
                </a:tabLst>
              </a:pPr>
              <a:r>
                <a:rPr lang="en-US" sz="2000" b="0" u="none" strike="noStrike">
                  <a:solidFill>
                    <a:srgbClr val="0E1411"/>
                  </a:solidFill>
                  <a:effectLst/>
                  <a:uFillTx/>
                  <a:latin typeface="Open Sauce"/>
                  <a:ea typeface="Open Sauce"/>
                </a:rPr>
                <a:t>Soluții pentru instalații individuale sau la nivel de comunități de energie.</a:t>
              </a:r>
              <a:endParaRPr lang="en-US" sz="2000" b="0" u="none" strike="noStrike">
                <a:solidFill>
                  <a:srgbClr val="000000"/>
                </a:solidFill>
                <a:effectLst/>
                <a:uFillTx/>
                <a:latin typeface="Arial"/>
              </a:endParaRPr>
            </a:p>
          </p:txBody>
        </p:sp>
      </p:grpSp>
      <p:sp>
        <p:nvSpPr>
          <p:cNvPr id="224" name="Freeform 29"/>
          <p:cNvSpPr/>
          <p:nvPr/>
        </p:nvSpPr>
        <p:spPr>
          <a:xfrm>
            <a:off x="9878040" y="5677200"/>
            <a:ext cx="673560" cy="783000"/>
          </a:xfrm>
          <a:custGeom>
            <a:avLst/>
            <a:gdLst>
              <a:gd name="textAreaLeft" fmla="*/ 0 w 673560"/>
              <a:gd name="textAreaRight" fmla="*/ 674280 w 673560"/>
              <a:gd name="textAreaTop" fmla="*/ 0 h 783000"/>
              <a:gd name="textAreaBottom" fmla="*/ 783720 h 783000"/>
            </a:gdLst>
            <a:ahLst/>
            <a:cxnLst/>
            <a:rect l="textAreaLeft" t="textAreaTop" r="textAreaRight" b="textAreaBottom"/>
            <a:pathLst>
              <a:path w="674113" h="783853">
                <a:moveTo>
                  <a:pt x="0" y="0"/>
                </a:moveTo>
                <a:lnTo>
                  <a:pt x="674113" y="0"/>
                </a:lnTo>
                <a:lnTo>
                  <a:pt x="674113" y="783853"/>
                </a:lnTo>
                <a:lnTo>
                  <a:pt x="0" y="783853"/>
                </a:lnTo>
                <a:lnTo>
                  <a:pt x="0" y="0"/>
                </a:lnTo>
                <a:close/>
              </a:path>
            </a:pathLst>
          </a:custGeom>
          <a:blipFill rotWithShape="0">
            <a:blip r:embed="rId3"/>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GB" sz="1800" b="0" u="none" strike="noStrike">
              <a:solidFill>
                <a:srgbClr val="000000"/>
              </a:solidFill>
              <a:effectLst/>
              <a:uFillTx/>
              <a:latin typeface="Calibri"/>
              <a:ea typeface="DejaVu Sans"/>
            </a:endParaRPr>
          </a:p>
        </p:txBody>
      </p:sp>
      <p:grpSp>
        <p:nvGrpSpPr>
          <p:cNvPr id="225" name="Group 21"/>
          <p:cNvGrpSpPr/>
          <p:nvPr/>
        </p:nvGrpSpPr>
        <p:grpSpPr>
          <a:xfrm>
            <a:off x="10981440" y="5595480"/>
            <a:ext cx="6560640" cy="1852200"/>
            <a:chOff x="10981440" y="5595480"/>
            <a:chExt cx="6560640" cy="1852200"/>
          </a:xfrm>
        </p:grpSpPr>
        <p:sp>
          <p:nvSpPr>
            <p:cNvPr id="226" name="TextBox 18"/>
            <p:cNvSpPr/>
            <p:nvPr/>
          </p:nvSpPr>
          <p:spPr>
            <a:xfrm>
              <a:off x="10981440" y="5595480"/>
              <a:ext cx="6560640" cy="495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3900"/>
                </a:lnSpc>
                <a:tabLst>
                  <a:tab pos="0" algn="l"/>
                </a:tabLst>
              </a:pPr>
              <a:r>
                <a:rPr lang="en-US" sz="3000" b="1" u="none" strike="noStrike">
                  <a:solidFill>
                    <a:srgbClr val="0E1411"/>
                  </a:solidFill>
                  <a:effectLst/>
                  <a:uFillTx/>
                  <a:latin typeface="Open Sauce Semi-Bold"/>
                  <a:ea typeface="Open Sauce Semi-Bold"/>
                </a:rPr>
                <a:t>Inter-Gas România</a:t>
              </a:r>
              <a:endParaRPr lang="en-US" sz="3000" b="0" u="none" strike="noStrike">
                <a:solidFill>
                  <a:srgbClr val="000000"/>
                </a:solidFill>
                <a:effectLst/>
                <a:uFillTx/>
                <a:latin typeface="Arial"/>
              </a:endParaRPr>
            </a:p>
          </p:txBody>
        </p:sp>
        <p:sp>
          <p:nvSpPr>
            <p:cNvPr id="227" name="TextBox 22"/>
            <p:cNvSpPr/>
            <p:nvPr/>
          </p:nvSpPr>
          <p:spPr>
            <a:xfrm>
              <a:off x="10981440" y="6244920"/>
              <a:ext cx="6560640" cy="1202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3158"/>
                </a:lnSpc>
                <a:tabLst>
                  <a:tab pos="0" algn="l"/>
                </a:tabLst>
              </a:pPr>
              <a:r>
                <a:rPr lang="en-US" sz="2000" b="0" u="none" strike="noStrike">
                  <a:solidFill>
                    <a:srgbClr val="0E1411"/>
                  </a:solidFill>
                  <a:effectLst/>
                  <a:uFillTx/>
                  <a:latin typeface="Open Sauce"/>
                  <a:ea typeface="Open Sauce"/>
                </a:rPr>
                <a:t>Soluții de stocare pentru comunități sau la nivel industrial. Integrare cu sisteme EMS. </a:t>
              </a:r>
              <a:endParaRPr lang="en-US" sz="2000" b="0" u="none" strike="noStrike">
                <a:solidFill>
                  <a:srgbClr val="000000"/>
                </a:solidFill>
                <a:effectLst/>
                <a:uFillTx/>
                <a:latin typeface="Arial"/>
              </a:endParaRPr>
            </a:p>
            <a:p>
              <a:pPr>
                <a:lnSpc>
                  <a:spcPts val="3158"/>
                </a:lnSpc>
                <a:tabLst>
                  <a:tab pos="0" algn="l"/>
                </a:tabLst>
              </a:pPr>
              <a:r>
                <a:rPr lang="en-US" sz="2000" b="0" u="none" strike="noStrike">
                  <a:solidFill>
                    <a:srgbClr val="0E1411"/>
                  </a:solidFill>
                  <a:effectLst/>
                  <a:uFillTx/>
                  <a:latin typeface="Open Sauce"/>
                  <a:ea typeface="Open Sauce"/>
                </a:rPr>
                <a:t>Baterii de tip LPF produse în Uniunea Europeană.</a:t>
              </a:r>
              <a:endParaRPr lang="en-US" sz="2000" b="0" u="none" strike="noStrike">
                <a:solidFill>
                  <a:srgbClr val="000000"/>
                </a:solidFill>
                <a:effectLst/>
                <a:uFillTx/>
                <a:latin typeface="Arial"/>
              </a:endParaRPr>
            </a:p>
          </p:txBody>
        </p:sp>
      </p:grpSp>
      <p:grpSp>
        <p:nvGrpSpPr>
          <p:cNvPr id="228" name="Group 23"/>
          <p:cNvGrpSpPr/>
          <p:nvPr/>
        </p:nvGrpSpPr>
        <p:grpSpPr>
          <a:xfrm>
            <a:off x="970560" y="2279880"/>
            <a:ext cx="7257600" cy="5843520"/>
            <a:chOff x="970560" y="2279880"/>
            <a:chExt cx="7257600" cy="5843520"/>
          </a:xfrm>
        </p:grpSpPr>
        <p:sp>
          <p:nvSpPr>
            <p:cNvPr id="229" name="TextBox 25"/>
            <p:cNvSpPr/>
            <p:nvPr/>
          </p:nvSpPr>
          <p:spPr>
            <a:xfrm>
              <a:off x="1028520" y="7235640"/>
              <a:ext cx="7130160" cy="88776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endParaRPr lang="ro-RO" sz="1800" b="0" u="none" strike="noStrike">
                <a:solidFill>
                  <a:srgbClr val="000000"/>
                </a:solidFill>
                <a:effectLst/>
                <a:uFillTx/>
                <a:latin typeface="Arial"/>
                <a:ea typeface="DejaVu Sans"/>
              </a:endParaRPr>
            </a:p>
          </p:txBody>
        </p:sp>
        <p:sp>
          <p:nvSpPr>
            <p:cNvPr id="230" name="TextBox 26"/>
            <p:cNvSpPr/>
            <p:nvPr/>
          </p:nvSpPr>
          <p:spPr>
            <a:xfrm>
              <a:off x="970560" y="2279880"/>
              <a:ext cx="7257600" cy="457200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11999"/>
                </a:lnSpc>
                <a:spcBef>
                  <a:spcPts val="1191"/>
                </a:spcBef>
                <a:spcAft>
                  <a:spcPts val="992"/>
                </a:spcAft>
                <a:tabLst>
                  <a:tab pos="0" algn="l"/>
                </a:tabLst>
              </a:pPr>
              <a:r>
                <a:rPr lang="en-US" sz="6000" b="0" u="none" strike="noStrike" dirty="0" err="1">
                  <a:solidFill>
                    <a:srgbClr val="0E1411"/>
                  </a:solidFill>
                  <a:effectLst/>
                  <a:uFillTx/>
                  <a:latin typeface="Sedgwick Ave"/>
                  <a:ea typeface="Sedgwick Ave"/>
                </a:rPr>
                <a:t>Furnizori</a:t>
              </a:r>
              <a:r>
                <a:rPr lang="en-US" sz="6000" b="0" u="none" strike="noStrike" dirty="0">
                  <a:solidFill>
                    <a:srgbClr val="0E1411"/>
                  </a:solidFill>
                  <a:effectLst/>
                  <a:uFillTx/>
                  <a:latin typeface="Sedgwick Ave"/>
                  <a:ea typeface="Sedgwick Ave"/>
                </a:rPr>
                <a:t> de </a:t>
              </a:r>
              <a:r>
                <a:rPr lang="en-US" sz="6000" b="0" u="none" strike="noStrike" dirty="0" err="1">
                  <a:solidFill>
                    <a:srgbClr val="0E1411"/>
                  </a:solidFill>
                  <a:effectLst/>
                  <a:uFillTx/>
                  <a:latin typeface="Sedgwick Ave"/>
                  <a:ea typeface="Sedgwick Ave"/>
                </a:rPr>
                <a:t>Soluții</a:t>
              </a:r>
              <a:r>
                <a:rPr lang="en-US" sz="6000" b="0" u="none" strike="noStrike" dirty="0">
                  <a:solidFill>
                    <a:srgbClr val="0E1411"/>
                  </a:solidFill>
                  <a:effectLst/>
                  <a:uFillTx/>
                  <a:latin typeface="Sedgwick Ave"/>
                  <a:ea typeface="Sedgwick Ave"/>
                </a:rPr>
                <a:t> de </a:t>
              </a:r>
              <a:r>
                <a:rPr lang="en-US" sz="6000" b="0" u="none" strike="noStrike" dirty="0" err="1">
                  <a:solidFill>
                    <a:srgbClr val="0E1411"/>
                  </a:solidFill>
                  <a:effectLst/>
                  <a:uFillTx/>
                  <a:latin typeface="Sedgwick Ave"/>
                  <a:ea typeface="Sedgwick Ave"/>
                </a:rPr>
                <a:t>Stocare</a:t>
              </a:r>
              <a:r>
                <a:rPr lang="en-US" sz="6000" b="0" u="none" strike="noStrike" dirty="0">
                  <a:solidFill>
                    <a:srgbClr val="0E1411"/>
                  </a:solidFill>
                  <a:effectLst/>
                  <a:uFillTx/>
                  <a:latin typeface="Sedgwick Ave"/>
                  <a:ea typeface="Sedgwick Ave"/>
                </a:rPr>
                <a:t> din Cooperativa </a:t>
              </a:r>
              <a:endParaRPr lang="en-US" sz="6000" b="0" u="none" strike="noStrike" dirty="0">
                <a:solidFill>
                  <a:srgbClr val="000000"/>
                </a:solidFill>
                <a:effectLst/>
                <a:uFillTx/>
                <a:latin typeface="Arial"/>
              </a:endParaRPr>
            </a:p>
          </p:txBody>
        </p:sp>
      </p:grpSp>
      <p:pic>
        <p:nvPicPr>
          <p:cNvPr id="232" name="Picture 4" descr="Blue text on a black background  AI-generated content may be incorrect."/>
          <p:cNvPicPr/>
          <p:nvPr/>
        </p:nvPicPr>
        <p:blipFill>
          <a:blip r:embed="rId4"/>
          <a:stretch/>
        </p:blipFill>
        <p:spPr>
          <a:xfrm>
            <a:off x="13944600" y="8915400"/>
            <a:ext cx="3542760" cy="742320"/>
          </a:xfrm>
          <a:prstGeom prst="rect">
            <a:avLst/>
          </a:prstGeom>
          <a:noFill/>
          <a:ln w="0">
            <a:noFill/>
          </a:ln>
        </p:spPr>
      </p:pic>
      <p:pic>
        <p:nvPicPr>
          <p:cNvPr id="2" name="Picture 18">
            <a:extLst>
              <a:ext uri="{FF2B5EF4-FFF2-40B4-BE49-F238E27FC236}">
                <a16:creationId xmlns:a16="http://schemas.microsoft.com/office/drawing/2014/main" id="{DD24537D-9F7D-68E3-1875-404F33B1CEF2}"/>
              </a:ext>
            </a:extLst>
          </p:cNvPr>
          <p:cNvPicPr/>
          <p:nvPr/>
        </p:nvPicPr>
        <p:blipFill>
          <a:blip r:embed="rId5"/>
          <a:stretch/>
        </p:blipFill>
        <p:spPr>
          <a:xfrm>
            <a:off x="623880" y="527040"/>
            <a:ext cx="1655280" cy="937800"/>
          </a:xfrm>
          <a:prstGeom prst="rect">
            <a:avLst/>
          </a:prstGeom>
          <a:noFill/>
          <a:ln w="0">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C1D6A7"/>
        </a:solidFill>
        <a:effectLst/>
      </p:bgPr>
    </p:bg>
    <p:spTree>
      <p:nvGrpSpPr>
        <p:cNvPr id="1" name=""/>
        <p:cNvGrpSpPr/>
        <p:nvPr/>
      </p:nvGrpSpPr>
      <p:grpSpPr>
        <a:xfrm>
          <a:off x="0" y="0"/>
          <a:ext cx="0" cy="0"/>
          <a:chOff x="0" y="0"/>
          <a:chExt cx="0" cy="0"/>
        </a:xfrm>
      </p:grpSpPr>
      <p:grpSp>
        <p:nvGrpSpPr>
          <p:cNvPr id="233" name="Group 18"/>
          <p:cNvGrpSpPr/>
          <p:nvPr/>
        </p:nvGrpSpPr>
        <p:grpSpPr>
          <a:xfrm>
            <a:off x="0" y="-108360"/>
            <a:ext cx="18287280" cy="4197240"/>
            <a:chOff x="0" y="-108360"/>
            <a:chExt cx="18287280" cy="4197240"/>
          </a:xfrm>
        </p:grpSpPr>
        <p:sp>
          <p:nvSpPr>
            <p:cNvPr id="234" name="Freeform 23"/>
            <p:cNvSpPr/>
            <p:nvPr/>
          </p:nvSpPr>
          <p:spPr>
            <a:xfrm>
              <a:off x="0" y="0"/>
              <a:ext cx="18287280" cy="4088520"/>
            </a:xfrm>
            <a:custGeom>
              <a:avLst/>
              <a:gdLst>
                <a:gd name="textAreaLeft" fmla="*/ 0 w 18287280"/>
                <a:gd name="textAreaRight" fmla="*/ 18288000 w 18287280"/>
                <a:gd name="textAreaTop" fmla="*/ 0 h 4088520"/>
                <a:gd name="textAreaBottom" fmla="*/ 4089240 h 4088520"/>
              </a:gdLst>
              <a:ahLst/>
              <a:cxnLst/>
              <a:rect l="textAreaLeft" t="textAreaTop" r="textAreaRight" b="textAreaBottom"/>
              <a:pathLst>
                <a:path w="4816592" h="1077046">
                  <a:moveTo>
                    <a:pt x="0" y="0"/>
                  </a:moveTo>
                  <a:lnTo>
                    <a:pt x="4816592" y="0"/>
                  </a:lnTo>
                  <a:lnTo>
                    <a:pt x="4816592" y="1077046"/>
                  </a:lnTo>
                  <a:lnTo>
                    <a:pt x="0" y="1077046"/>
                  </a:lnTo>
                  <a:close/>
                </a:path>
              </a:pathLst>
            </a:custGeom>
            <a:solidFill>
              <a:srgbClr val="E4F6CE"/>
            </a:solid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GB" sz="1800" b="0" u="none" strike="noStrike">
                <a:solidFill>
                  <a:srgbClr val="000000"/>
                </a:solidFill>
                <a:effectLst/>
                <a:uFillTx/>
                <a:latin typeface="Calibri"/>
                <a:ea typeface="DejaVu Sans"/>
              </a:endParaRPr>
            </a:p>
          </p:txBody>
        </p:sp>
        <p:sp>
          <p:nvSpPr>
            <p:cNvPr id="235" name="TextBox 29"/>
            <p:cNvSpPr/>
            <p:nvPr/>
          </p:nvSpPr>
          <p:spPr>
            <a:xfrm>
              <a:off x="0" y="-108360"/>
              <a:ext cx="18287280" cy="4197240"/>
            </a:xfrm>
            <a:prstGeom prst="rect">
              <a:avLst/>
            </a:prstGeom>
            <a:noFill/>
            <a:ln w="0">
              <a:noFill/>
            </a:ln>
          </p:spPr>
          <p:style>
            <a:lnRef idx="0">
              <a:scrgbClr r="0" g="0" b="0"/>
            </a:lnRef>
            <a:fillRef idx="0">
              <a:scrgbClr r="0" g="0" b="0"/>
            </a:fillRef>
            <a:effectRef idx="0">
              <a:scrgbClr r="0" g="0" b="0"/>
            </a:effectRef>
            <a:fontRef idx="minor"/>
          </p:style>
          <p:txBody>
            <a:bodyPr lIns="50760" tIns="50760" rIns="50760" bIns="50760" anchor="ctr">
              <a:noAutofit/>
            </a:bodyPr>
            <a:lstStyle/>
            <a:p>
              <a:endParaRPr lang="en-US" sz="1800" b="0" u="none" strike="noStrike">
                <a:solidFill>
                  <a:srgbClr val="000000"/>
                </a:solidFill>
                <a:effectLst/>
                <a:uFillTx/>
                <a:latin typeface="Calibri"/>
                <a:ea typeface="DejaVu Sans"/>
              </a:endParaRPr>
            </a:p>
          </p:txBody>
        </p:sp>
      </p:grpSp>
      <p:sp>
        <p:nvSpPr>
          <p:cNvPr id="236" name="TextBox 30"/>
          <p:cNvSpPr/>
          <p:nvPr/>
        </p:nvSpPr>
        <p:spPr>
          <a:xfrm>
            <a:off x="1028880" y="1523880"/>
            <a:ext cx="10276200" cy="12193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9601"/>
              </a:lnSpc>
              <a:tabLst>
                <a:tab pos="0" algn="l"/>
              </a:tabLst>
            </a:pPr>
            <a:r>
              <a:rPr lang="ro-RO" sz="8000" b="0" u="none" strike="noStrike" spc="-400">
                <a:solidFill>
                  <a:srgbClr val="0E1411"/>
                </a:solidFill>
                <a:effectLst/>
                <a:uFillTx/>
                <a:latin typeface="Sedgwick Ave"/>
                <a:ea typeface="Sedgwick Ave"/>
              </a:rPr>
              <a:t>Concluzii</a:t>
            </a:r>
            <a:endParaRPr lang="en-US" sz="8000" b="0" u="none" strike="noStrike">
              <a:solidFill>
                <a:srgbClr val="000000"/>
              </a:solidFill>
              <a:effectLst/>
              <a:uFillTx/>
              <a:latin typeface="Arial"/>
            </a:endParaRPr>
          </a:p>
        </p:txBody>
      </p:sp>
      <p:sp>
        <p:nvSpPr>
          <p:cNvPr id="239" name="Freeform 25"/>
          <p:cNvSpPr/>
          <p:nvPr/>
        </p:nvSpPr>
        <p:spPr>
          <a:xfrm rot="317400">
            <a:off x="11160720" y="6379200"/>
            <a:ext cx="6997320" cy="6315120"/>
          </a:xfrm>
          <a:custGeom>
            <a:avLst/>
            <a:gdLst>
              <a:gd name="textAreaLeft" fmla="*/ 0 w 6997320"/>
              <a:gd name="textAreaRight" fmla="*/ 6998040 w 6997320"/>
              <a:gd name="textAreaTop" fmla="*/ 0 h 6315120"/>
              <a:gd name="textAreaBottom" fmla="*/ 6315840 h 6315120"/>
            </a:gdLst>
            <a:ahLst/>
            <a:cxnLst/>
            <a:rect l="textAreaLeft" t="textAreaTop" r="textAreaRight" b="textAreaBottom"/>
            <a:pathLst>
              <a:path w="6998115" h="6315798">
                <a:moveTo>
                  <a:pt x="0" y="0"/>
                </a:moveTo>
                <a:lnTo>
                  <a:pt x="6998114" y="0"/>
                </a:lnTo>
                <a:lnTo>
                  <a:pt x="6998114" y="6315798"/>
                </a:lnTo>
                <a:lnTo>
                  <a:pt x="0" y="6315798"/>
                </a:lnTo>
                <a:lnTo>
                  <a:pt x="0" y="0"/>
                </a:lnTo>
                <a:close/>
              </a:path>
            </a:pathLst>
          </a:custGeom>
          <a:blipFill rotWithShape="0">
            <a:blip r:embed="rId2"/>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endParaRPr lang="en-GB" sz="1800" b="0" u="none" strike="noStrike">
              <a:solidFill>
                <a:srgbClr val="000000"/>
              </a:solidFill>
              <a:effectLst/>
              <a:uFillTx/>
              <a:latin typeface="Calibri"/>
              <a:ea typeface="DejaVu Sans"/>
            </a:endParaRPr>
          </a:p>
        </p:txBody>
      </p:sp>
      <p:pic>
        <p:nvPicPr>
          <p:cNvPr id="241" name="Picture 6" descr="Blue text on a black background  AI-generated content may be incorrect."/>
          <p:cNvPicPr/>
          <p:nvPr/>
        </p:nvPicPr>
        <p:blipFill>
          <a:blip r:embed="rId3"/>
          <a:stretch/>
        </p:blipFill>
        <p:spPr>
          <a:xfrm>
            <a:off x="7753320" y="9426960"/>
            <a:ext cx="3542760" cy="742320"/>
          </a:xfrm>
          <a:prstGeom prst="rect">
            <a:avLst/>
          </a:prstGeom>
          <a:noFill/>
          <a:ln w="0">
            <a:noFill/>
          </a:ln>
        </p:spPr>
      </p:pic>
      <p:sp>
        <p:nvSpPr>
          <p:cNvPr id="242" name="Dreptunghi 241"/>
          <p:cNvSpPr/>
          <p:nvPr/>
        </p:nvSpPr>
        <p:spPr>
          <a:xfrm>
            <a:off x="774900" y="4756083"/>
            <a:ext cx="8749800" cy="3673440"/>
          </a:xfrm>
          <a:prstGeom prst="rect">
            <a:avLst/>
          </a:prstGeom>
          <a:no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marL="216000" indent="-216000">
              <a:lnSpc>
                <a:spcPct val="100000"/>
              </a:lnSpc>
              <a:buClr>
                <a:srgbClr val="000000"/>
              </a:buClr>
              <a:buSzPct val="45000"/>
              <a:buFont typeface="Wingdings" charset="2"/>
              <a:buChar char=""/>
            </a:pPr>
            <a:r>
              <a:rPr lang="ro-RO" sz="3600" b="0" u="none" strike="noStrike" dirty="0">
                <a:solidFill>
                  <a:srgbClr val="000000"/>
                </a:solidFill>
                <a:effectLst/>
                <a:uFillTx/>
                <a:latin typeface="Arial"/>
              </a:rPr>
              <a:t>Stocarea energiei electrice este necesară la toate nivelurile (individual, comunitar, mare).</a:t>
            </a:r>
          </a:p>
          <a:p>
            <a:pPr marL="216000" indent="-216000">
              <a:lnSpc>
                <a:spcPct val="100000"/>
              </a:lnSpc>
              <a:buClr>
                <a:srgbClr val="000000"/>
              </a:buClr>
              <a:buSzPct val="45000"/>
              <a:buFont typeface="Wingdings" charset="2"/>
              <a:buChar char=""/>
            </a:pPr>
            <a:endParaRPr lang="en-US" sz="3600" b="0" u="none" strike="noStrike" dirty="0">
              <a:solidFill>
                <a:srgbClr val="000000"/>
              </a:solidFill>
              <a:effectLst/>
              <a:uFillTx/>
              <a:latin typeface="Arial"/>
            </a:endParaRPr>
          </a:p>
          <a:p>
            <a:pPr marL="216000" indent="-216000">
              <a:lnSpc>
                <a:spcPct val="100000"/>
              </a:lnSpc>
              <a:buClr>
                <a:srgbClr val="000000"/>
              </a:buClr>
              <a:buSzPct val="45000"/>
              <a:buFont typeface="Wingdings" charset="2"/>
              <a:buChar char=""/>
            </a:pPr>
            <a:r>
              <a:rPr lang="ro-RO" sz="3600" b="0" u="none" strike="noStrike" dirty="0">
                <a:solidFill>
                  <a:srgbClr val="000000"/>
                </a:solidFill>
                <a:effectLst/>
                <a:uFillTx/>
                <a:latin typeface="Arial"/>
              </a:rPr>
              <a:t>Tehnologiile de stocare evoluează rapid.</a:t>
            </a:r>
          </a:p>
          <a:p>
            <a:pPr marL="216000" indent="-216000">
              <a:lnSpc>
                <a:spcPct val="100000"/>
              </a:lnSpc>
              <a:buClr>
                <a:srgbClr val="000000"/>
              </a:buClr>
              <a:buSzPct val="45000"/>
              <a:buFont typeface="Wingdings" charset="2"/>
              <a:buChar char=""/>
            </a:pPr>
            <a:endParaRPr lang="en-US" sz="3600" b="0" u="none" strike="noStrike" dirty="0">
              <a:solidFill>
                <a:srgbClr val="000000"/>
              </a:solidFill>
              <a:effectLst/>
              <a:uFillTx/>
              <a:latin typeface="Arial"/>
            </a:endParaRPr>
          </a:p>
          <a:p>
            <a:pPr marL="216000" indent="-216000">
              <a:lnSpc>
                <a:spcPct val="100000"/>
              </a:lnSpc>
              <a:buClr>
                <a:srgbClr val="000000"/>
              </a:buClr>
              <a:buSzPct val="45000"/>
              <a:buFont typeface="Wingdings" charset="2"/>
              <a:buChar char=""/>
            </a:pPr>
            <a:r>
              <a:rPr lang="ro-RO" sz="3600" b="0" u="none" strike="noStrike" dirty="0">
                <a:solidFill>
                  <a:srgbClr val="000000"/>
                </a:solidFill>
                <a:effectLst/>
                <a:uFillTx/>
                <a:latin typeface="Arial"/>
              </a:rPr>
              <a:t>Viitorul: un sistem energetic curat, descentralizat și </a:t>
            </a:r>
            <a:r>
              <a:rPr lang="ro-RO" sz="3600" b="0" u="none" strike="noStrike" dirty="0" err="1">
                <a:solidFill>
                  <a:srgbClr val="000000"/>
                </a:solidFill>
                <a:effectLst/>
                <a:uFillTx/>
                <a:latin typeface="Arial"/>
              </a:rPr>
              <a:t>rezilient</a:t>
            </a:r>
            <a:r>
              <a:rPr lang="ro-RO" sz="3600" b="0" u="none" strike="noStrike" dirty="0">
                <a:solidFill>
                  <a:srgbClr val="000000"/>
                </a:solidFill>
                <a:effectLst/>
                <a:uFillTx/>
                <a:latin typeface="Arial"/>
              </a:rPr>
              <a:t>.</a:t>
            </a:r>
            <a:endParaRPr lang="en-US" sz="3600" b="0" u="none" strike="noStrike" dirty="0">
              <a:solidFill>
                <a:srgbClr val="000000"/>
              </a:solidFill>
              <a:effectLst/>
              <a:uFillTx/>
              <a:latin typeface="Arial"/>
            </a:endParaRPr>
          </a:p>
        </p:txBody>
      </p:sp>
      <p:pic>
        <p:nvPicPr>
          <p:cNvPr id="2" name="Picture 18">
            <a:extLst>
              <a:ext uri="{FF2B5EF4-FFF2-40B4-BE49-F238E27FC236}">
                <a16:creationId xmlns:a16="http://schemas.microsoft.com/office/drawing/2014/main" id="{C6C6F1E8-E4AC-4680-948E-C451290028ED}"/>
              </a:ext>
            </a:extLst>
          </p:cNvPr>
          <p:cNvPicPr/>
          <p:nvPr/>
        </p:nvPicPr>
        <p:blipFill>
          <a:blip r:embed="rId4"/>
          <a:stretch/>
        </p:blipFill>
        <p:spPr>
          <a:xfrm>
            <a:off x="432360" y="330262"/>
            <a:ext cx="1655280" cy="937800"/>
          </a:xfrm>
          <a:prstGeom prst="rect">
            <a:avLst/>
          </a:prstGeom>
          <a:noFill/>
          <a:ln w="0">
            <a:noFill/>
          </a:ln>
        </p:spPr>
      </p:pic>
      <p:pic>
        <p:nvPicPr>
          <p:cNvPr id="4" name="Imagine 3">
            <a:extLst>
              <a:ext uri="{FF2B5EF4-FFF2-40B4-BE49-F238E27FC236}">
                <a16:creationId xmlns:a16="http://schemas.microsoft.com/office/drawing/2014/main" id="{CF76CAF6-ACF1-528A-9316-4FF1EBA96FE3}"/>
              </a:ext>
            </a:extLst>
          </p:cNvPr>
          <p:cNvPicPr>
            <a:picLocks noChangeAspect="1"/>
          </p:cNvPicPr>
          <p:nvPr/>
        </p:nvPicPr>
        <p:blipFill>
          <a:blip r:embed="rId5">
            <a:extLst>
              <a:ext uri="{28A0092B-C50C-407E-A947-70E740481C1C}">
                <a14:useLocalDpi xmlns:a14="http://schemas.microsoft.com/office/drawing/2010/main" val="0"/>
              </a:ext>
            </a:extLst>
          </a:blip>
          <a:srcRect l="-19931" t="-5627" r="-17992" b="-5627"/>
          <a:stretch>
            <a:fillRect/>
          </a:stretch>
        </p:blipFill>
        <p:spPr>
          <a:xfrm>
            <a:off x="7610168" y="2285597"/>
            <a:ext cx="11975690" cy="6440003"/>
          </a:xfrm>
          <a:prstGeom prst="pentagon">
            <a:avLst/>
          </a:prstGeom>
          <a:effectLst>
            <a:outerShdw blurRad="50800" dist="50800" algn="ctr" rotWithShape="0">
              <a:srgbClr val="000000">
                <a:alpha val="43137"/>
              </a:srgbClr>
            </a:outerShdw>
          </a:effec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C1D6A7"/>
        </a:solidFill>
        <a:effectLst/>
      </p:bgPr>
    </p:bg>
    <p:spTree>
      <p:nvGrpSpPr>
        <p:cNvPr id="1" name=""/>
        <p:cNvGrpSpPr/>
        <p:nvPr/>
      </p:nvGrpSpPr>
      <p:grpSpPr>
        <a:xfrm>
          <a:off x="0" y="0"/>
          <a:ext cx="0" cy="0"/>
          <a:chOff x="0" y="0"/>
          <a:chExt cx="0" cy="0"/>
        </a:xfrm>
      </p:grpSpPr>
      <p:grpSp>
        <p:nvGrpSpPr>
          <p:cNvPr id="243" name="Group 2"/>
          <p:cNvGrpSpPr/>
          <p:nvPr/>
        </p:nvGrpSpPr>
        <p:grpSpPr>
          <a:xfrm>
            <a:off x="-71280" y="-73800"/>
            <a:ext cx="10683000" cy="10433520"/>
            <a:chOff x="-71280" y="-73800"/>
            <a:chExt cx="10683000" cy="10433520"/>
          </a:xfrm>
        </p:grpSpPr>
        <p:sp>
          <p:nvSpPr>
            <p:cNvPr id="244" name="Freeform 3"/>
            <p:cNvSpPr/>
            <p:nvPr/>
          </p:nvSpPr>
          <p:spPr>
            <a:xfrm rot="21576000">
              <a:off x="-34920" y="-36720"/>
              <a:ext cx="10611000" cy="10359720"/>
            </a:xfrm>
            <a:custGeom>
              <a:avLst/>
              <a:gdLst>
                <a:gd name="textAreaLeft" fmla="*/ 0 w 10611000"/>
                <a:gd name="textAreaRight" fmla="*/ 10611720 w 10611000"/>
                <a:gd name="textAreaTop" fmla="*/ 0 h 10359720"/>
                <a:gd name="textAreaBottom" fmla="*/ 10360440 h 10359720"/>
              </a:gdLst>
              <a:ahLst/>
              <a:cxnLst/>
              <a:rect l="textAreaLeft" t="textAreaTop" r="textAreaRight" b="textAreaBottom"/>
              <a:pathLst>
                <a:path w="838459" h="818594">
                  <a:moveTo>
                    <a:pt x="5674" y="0"/>
                  </a:moveTo>
                  <a:lnTo>
                    <a:pt x="838459" y="5814"/>
                  </a:lnTo>
                  <a:lnTo>
                    <a:pt x="832785" y="818594"/>
                  </a:lnTo>
                  <a:lnTo>
                    <a:pt x="0" y="812780"/>
                  </a:lnTo>
                  <a:close/>
                </a:path>
              </a:pathLst>
            </a:custGeom>
            <a:blipFill rotWithShape="0">
              <a:blip r:embed="rId2"/>
              <a:srcRect/>
              <a:stretch/>
            </a:blipFill>
            <a:ln w="0">
              <a:noFill/>
            </a:ln>
          </p:spPr>
          <p:style>
            <a:lnRef idx="0">
              <a:scrgbClr r="0" g="0" b="0"/>
            </a:lnRef>
            <a:fillRef idx="0">
              <a:scrgbClr r="0" g="0" b="0"/>
            </a:fillRef>
            <a:effectRef idx="0">
              <a:scrgbClr r="0" g="0" b="0"/>
            </a:effectRef>
            <a:fontRef idx="minor"/>
          </p:style>
          <p:txBody>
            <a:bodyPr lIns="90000" tIns="45000" rIns="90000" bIns="45000" anchor="t">
              <a:noAutofit/>
            </a:bodyPr>
            <a:lstStyle/>
            <a:p>
              <a:pPr>
                <a:lnSpc>
                  <a:spcPct val="100000"/>
                </a:lnSpc>
              </a:pPr>
              <a:endParaRPr lang="en-GB" sz="1800" b="0" u="none" strike="noStrike">
                <a:solidFill>
                  <a:srgbClr val="000000"/>
                </a:solidFill>
                <a:effectLst/>
                <a:uFillTx/>
                <a:latin typeface="Calibri"/>
                <a:ea typeface="DejaVu Sans"/>
              </a:endParaRPr>
            </a:p>
          </p:txBody>
        </p:sp>
      </p:grpSp>
      <p:grpSp>
        <p:nvGrpSpPr>
          <p:cNvPr id="245" name="Group 4"/>
          <p:cNvGrpSpPr/>
          <p:nvPr/>
        </p:nvGrpSpPr>
        <p:grpSpPr>
          <a:xfrm>
            <a:off x="11454120" y="540000"/>
            <a:ext cx="5747400" cy="8250341"/>
            <a:chOff x="11454120" y="540000"/>
            <a:chExt cx="5747400" cy="8250341"/>
          </a:xfrm>
        </p:grpSpPr>
        <p:sp>
          <p:nvSpPr>
            <p:cNvPr id="246" name="TextBox 5"/>
            <p:cNvSpPr/>
            <p:nvPr/>
          </p:nvSpPr>
          <p:spPr>
            <a:xfrm>
              <a:off x="11454120" y="3459821"/>
              <a:ext cx="5747400" cy="533052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3498"/>
                </a:lnSpc>
              </a:pPr>
              <a:br>
                <a:rPr sz="2800" dirty="0"/>
              </a:br>
              <a:r>
                <a:rPr lang="en-GB" sz="2800" b="0" u="none" strike="noStrike" dirty="0" err="1">
                  <a:solidFill>
                    <a:srgbClr val="000000"/>
                  </a:solidFill>
                  <a:effectLst/>
                  <a:uFillTx/>
                  <a:latin typeface="Calibri"/>
                  <a:ea typeface="DejaVu Sans"/>
                </a:rPr>
                <a:t>Înainte</a:t>
              </a:r>
              <a:r>
                <a:rPr lang="en-GB" sz="2800" b="0" u="none" strike="noStrike" dirty="0">
                  <a:solidFill>
                    <a:srgbClr val="000000"/>
                  </a:solidFill>
                  <a:effectLst/>
                  <a:uFillTx/>
                  <a:latin typeface="Calibri"/>
                  <a:ea typeface="DejaVu Sans"/>
                </a:rPr>
                <a:t> de a </a:t>
              </a:r>
              <a:r>
                <a:rPr lang="en-GB" sz="2800" b="0" u="none" strike="noStrike" dirty="0" err="1">
                  <a:solidFill>
                    <a:srgbClr val="000000"/>
                  </a:solidFill>
                  <a:effectLst/>
                  <a:uFillTx/>
                  <a:latin typeface="Calibri"/>
                  <a:ea typeface="DejaVu Sans"/>
                </a:rPr>
                <a:t>încheia</a:t>
              </a:r>
              <a:r>
                <a:rPr lang="en-GB" sz="2800" b="0" u="none" strike="noStrike" dirty="0">
                  <a:solidFill>
                    <a:srgbClr val="000000"/>
                  </a:solidFill>
                  <a:effectLst/>
                  <a:uFillTx/>
                  <a:latin typeface="Calibri"/>
                  <a:ea typeface="DejaVu Sans"/>
                </a:rPr>
                <a:t>, ne-</a:t>
              </a:r>
              <a:r>
                <a:rPr lang="en-GB" sz="2800" b="0" u="none" strike="noStrike" dirty="0" err="1">
                  <a:solidFill>
                    <a:srgbClr val="000000"/>
                  </a:solidFill>
                  <a:effectLst/>
                  <a:uFillTx/>
                  <a:latin typeface="Calibri"/>
                  <a:ea typeface="DejaVu Sans"/>
                </a:rPr>
                <a:t>ar</a:t>
              </a:r>
              <a:r>
                <a:rPr lang="en-GB" sz="2800" b="0" u="none" strike="noStrike" dirty="0">
                  <a:solidFill>
                    <a:srgbClr val="000000"/>
                  </a:solidFill>
                  <a:effectLst/>
                  <a:uFillTx/>
                  <a:latin typeface="Calibri"/>
                  <a:ea typeface="DejaVu Sans"/>
                </a:rPr>
                <a:t> </a:t>
              </a:r>
              <a:r>
                <a:rPr lang="en-GB" sz="2800" b="0" u="none" strike="noStrike" dirty="0" err="1">
                  <a:solidFill>
                    <a:srgbClr val="000000"/>
                  </a:solidFill>
                  <a:effectLst/>
                  <a:uFillTx/>
                  <a:latin typeface="Calibri"/>
                  <a:ea typeface="DejaVu Sans"/>
                </a:rPr>
                <a:t>plăcea</a:t>
              </a:r>
              <a:r>
                <a:rPr lang="en-GB" sz="2800" b="0" u="none" strike="noStrike" dirty="0">
                  <a:solidFill>
                    <a:srgbClr val="000000"/>
                  </a:solidFill>
                  <a:effectLst/>
                  <a:uFillTx/>
                  <a:latin typeface="Calibri"/>
                  <a:ea typeface="DejaVu Sans"/>
                </a:rPr>
                <a:t> </a:t>
              </a:r>
              <a:r>
                <a:rPr lang="en-GB" sz="2800" b="0" u="none" strike="noStrike" dirty="0" err="1">
                  <a:solidFill>
                    <a:srgbClr val="000000"/>
                  </a:solidFill>
                  <a:effectLst/>
                  <a:uFillTx/>
                  <a:latin typeface="Calibri"/>
                  <a:ea typeface="DejaVu Sans"/>
                </a:rPr>
                <a:t>să</a:t>
              </a:r>
              <a:r>
                <a:rPr lang="en-GB" sz="2800" b="0" u="none" strike="noStrike" dirty="0">
                  <a:solidFill>
                    <a:srgbClr val="000000"/>
                  </a:solidFill>
                  <a:effectLst/>
                  <a:uFillTx/>
                  <a:latin typeface="Calibri"/>
                  <a:ea typeface="DejaVu Sans"/>
                </a:rPr>
                <a:t> </a:t>
              </a:r>
              <a:r>
                <a:rPr lang="en-GB" sz="2800" b="0" u="none" strike="noStrike" dirty="0" err="1">
                  <a:solidFill>
                    <a:srgbClr val="000000"/>
                  </a:solidFill>
                  <a:effectLst/>
                  <a:uFillTx/>
                  <a:latin typeface="Calibri"/>
                  <a:ea typeface="DejaVu Sans"/>
                </a:rPr>
                <a:t>discutăm</a:t>
              </a:r>
              <a:r>
                <a:rPr lang="en-GB" sz="2800" b="0" u="none" strike="noStrike" dirty="0">
                  <a:solidFill>
                    <a:srgbClr val="000000"/>
                  </a:solidFill>
                  <a:effectLst/>
                  <a:uFillTx/>
                  <a:latin typeface="Calibri"/>
                  <a:ea typeface="DejaVu Sans"/>
                </a:rPr>
                <a:t> </a:t>
              </a:r>
              <a:r>
                <a:rPr lang="en-GB" sz="2800" b="0" u="none" strike="noStrike" dirty="0" err="1">
                  <a:solidFill>
                    <a:srgbClr val="000000"/>
                  </a:solidFill>
                  <a:effectLst/>
                  <a:uFillTx/>
                  <a:latin typeface="Calibri"/>
                  <a:ea typeface="DejaVu Sans"/>
                </a:rPr>
                <a:t>împreună</a:t>
              </a:r>
              <a:r>
                <a:rPr lang="en-GB" sz="2800" b="0" u="none" strike="noStrike" dirty="0">
                  <a:solidFill>
                    <a:srgbClr val="000000"/>
                  </a:solidFill>
                  <a:effectLst/>
                  <a:uFillTx/>
                  <a:latin typeface="Calibri"/>
                  <a:ea typeface="DejaVu Sans"/>
                </a:rPr>
                <a:t>.</a:t>
              </a:r>
              <a:endParaRPr lang="en-US" sz="2800" b="0" u="none" strike="noStrike" dirty="0">
                <a:solidFill>
                  <a:srgbClr val="000000"/>
                </a:solidFill>
                <a:effectLst/>
                <a:uFillTx/>
                <a:latin typeface="Arial"/>
              </a:endParaRPr>
            </a:p>
            <a:p>
              <a:pPr>
                <a:lnSpc>
                  <a:spcPts val="3498"/>
                </a:lnSpc>
              </a:pPr>
              <a:endParaRPr lang="en-US" sz="2800" b="0" u="none" strike="noStrike" dirty="0">
                <a:solidFill>
                  <a:srgbClr val="000000"/>
                </a:solidFill>
                <a:effectLst/>
                <a:uFillTx/>
                <a:latin typeface="Arial"/>
              </a:endParaRPr>
            </a:p>
            <a:p>
              <a:pPr>
                <a:lnSpc>
                  <a:spcPts val="3498"/>
                </a:lnSpc>
              </a:pPr>
              <a:r>
                <a:rPr lang="en-GB" sz="2800" b="0" u="none" strike="noStrike" dirty="0">
                  <a:solidFill>
                    <a:srgbClr val="000000"/>
                  </a:solidFill>
                  <a:effectLst/>
                  <a:uFillTx/>
                  <a:latin typeface="Calibri"/>
                  <a:ea typeface="DejaVu Sans"/>
                </a:rPr>
                <a:t>Care sunt </a:t>
              </a:r>
              <a:r>
                <a:rPr lang="en-GB" sz="2800" b="0" u="none" strike="noStrike" dirty="0" err="1">
                  <a:solidFill>
                    <a:srgbClr val="000000"/>
                  </a:solidFill>
                  <a:effectLst/>
                  <a:uFillTx/>
                  <a:latin typeface="Calibri"/>
                  <a:ea typeface="DejaVu Sans"/>
                </a:rPr>
                <a:t>provocările</a:t>
              </a:r>
              <a:r>
                <a:rPr lang="en-GB" sz="2800" b="0" u="none" strike="noStrike" dirty="0">
                  <a:solidFill>
                    <a:srgbClr val="000000"/>
                  </a:solidFill>
                  <a:effectLst/>
                  <a:uFillTx/>
                  <a:latin typeface="Calibri"/>
                  <a:ea typeface="DejaVu Sans"/>
                </a:rPr>
                <a:t> pe care le-</a:t>
              </a:r>
              <a:r>
                <a:rPr lang="en-GB" sz="2800" b="0" u="none" strike="noStrike" dirty="0" err="1">
                  <a:solidFill>
                    <a:srgbClr val="000000"/>
                  </a:solidFill>
                  <a:effectLst/>
                  <a:uFillTx/>
                  <a:latin typeface="Calibri"/>
                  <a:ea typeface="DejaVu Sans"/>
                </a:rPr>
                <a:t>ați</a:t>
              </a:r>
              <a:r>
                <a:rPr lang="en-GB" sz="2800" b="0" u="none" strike="noStrike" dirty="0">
                  <a:solidFill>
                    <a:srgbClr val="000000"/>
                  </a:solidFill>
                  <a:effectLst/>
                  <a:uFillTx/>
                  <a:latin typeface="Calibri"/>
                  <a:ea typeface="DejaVu Sans"/>
                </a:rPr>
                <a:t> </a:t>
              </a:r>
              <a:r>
                <a:rPr lang="en-GB" sz="2800" b="0" u="none" strike="noStrike" dirty="0" err="1">
                  <a:solidFill>
                    <a:srgbClr val="000000"/>
                  </a:solidFill>
                  <a:effectLst/>
                  <a:uFillTx/>
                  <a:latin typeface="Calibri"/>
                  <a:ea typeface="DejaVu Sans"/>
                </a:rPr>
                <a:t>întâmpinat</a:t>
              </a:r>
              <a:r>
                <a:rPr lang="en-GB" sz="2800" b="0" u="none" strike="noStrike" dirty="0">
                  <a:solidFill>
                    <a:srgbClr val="000000"/>
                  </a:solidFill>
                  <a:effectLst/>
                  <a:uFillTx/>
                  <a:latin typeface="Calibri"/>
                  <a:ea typeface="DejaVu Sans"/>
                </a:rPr>
                <a:t> </a:t>
              </a:r>
              <a:r>
                <a:rPr lang="en-GB" sz="2800" b="0" u="none" strike="noStrike" dirty="0" err="1">
                  <a:solidFill>
                    <a:srgbClr val="000000"/>
                  </a:solidFill>
                  <a:effectLst/>
                  <a:uFillTx/>
                  <a:latin typeface="Calibri"/>
                  <a:ea typeface="DejaVu Sans"/>
                </a:rPr>
                <a:t>în</a:t>
              </a:r>
              <a:r>
                <a:rPr lang="en-GB" sz="2800" b="0" u="none" strike="noStrike" dirty="0">
                  <a:solidFill>
                    <a:srgbClr val="000000"/>
                  </a:solidFill>
                  <a:effectLst/>
                  <a:uFillTx/>
                  <a:latin typeface="Calibri"/>
                  <a:ea typeface="DejaVu Sans"/>
                </a:rPr>
                <a:t> </a:t>
              </a:r>
              <a:r>
                <a:rPr lang="en-GB" sz="2800" b="0" u="none" strike="noStrike" dirty="0" err="1">
                  <a:solidFill>
                    <a:srgbClr val="000000"/>
                  </a:solidFill>
                  <a:effectLst/>
                  <a:uFillTx/>
                  <a:latin typeface="Calibri"/>
                  <a:ea typeface="DejaVu Sans"/>
                </a:rPr>
                <a:t>înțelegerea</a:t>
              </a:r>
              <a:r>
                <a:rPr lang="en-GB" sz="2800" b="0" u="none" strike="noStrike" dirty="0">
                  <a:solidFill>
                    <a:srgbClr val="000000"/>
                  </a:solidFill>
                  <a:effectLst/>
                  <a:uFillTx/>
                  <a:latin typeface="Calibri"/>
                  <a:ea typeface="DejaVu Sans"/>
                </a:rPr>
                <a:t> </a:t>
              </a:r>
              <a:r>
                <a:rPr lang="en-GB" sz="2800" b="0" u="none" strike="noStrike" dirty="0" err="1">
                  <a:solidFill>
                    <a:srgbClr val="000000"/>
                  </a:solidFill>
                  <a:effectLst/>
                  <a:uFillTx/>
                  <a:latin typeface="Calibri"/>
                  <a:ea typeface="DejaVu Sans"/>
                </a:rPr>
                <a:t>acestui</a:t>
              </a:r>
              <a:r>
                <a:rPr lang="en-GB" sz="2800" b="0" u="none" strike="noStrike" dirty="0">
                  <a:solidFill>
                    <a:srgbClr val="000000"/>
                  </a:solidFill>
                  <a:effectLst/>
                  <a:uFillTx/>
                  <a:latin typeface="Calibri"/>
                  <a:ea typeface="DejaVu Sans"/>
                </a:rPr>
                <a:t> concept?</a:t>
              </a:r>
              <a:endParaRPr lang="en-US" sz="2800" b="0" u="none" strike="noStrike" dirty="0">
                <a:solidFill>
                  <a:srgbClr val="000000"/>
                </a:solidFill>
                <a:effectLst/>
                <a:uFillTx/>
                <a:latin typeface="Arial"/>
              </a:endParaRPr>
            </a:p>
            <a:p>
              <a:pPr>
                <a:lnSpc>
                  <a:spcPts val="3498"/>
                </a:lnSpc>
              </a:pPr>
              <a:r>
                <a:rPr lang="en-GB" sz="2800" b="0" u="none" strike="noStrike" dirty="0">
                  <a:solidFill>
                    <a:srgbClr val="000000"/>
                  </a:solidFill>
                  <a:effectLst/>
                  <a:uFillTx/>
                  <a:latin typeface="Calibri"/>
                  <a:ea typeface="DejaVu Sans"/>
                </a:rPr>
                <a:t> A </a:t>
              </a:r>
              <a:r>
                <a:rPr lang="en-GB" sz="2800" b="0" u="none" strike="noStrike" dirty="0" err="1">
                  <a:solidFill>
                    <a:srgbClr val="000000"/>
                  </a:solidFill>
                  <a:effectLst/>
                  <a:uFillTx/>
                  <a:latin typeface="Calibri"/>
                  <a:ea typeface="DejaVu Sans"/>
                </a:rPr>
                <a:t>fost</a:t>
              </a:r>
              <a:r>
                <a:rPr lang="en-GB" sz="2800" b="0" u="none" strike="noStrike" dirty="0">
                  <a:solidFill>
                    <a:srgbClr val="000000"/>
                  </a:solidFill>
                  <a:effectLst/>
                  <a:uFillTx/>
                  <a:latin typeface="Calibri"/>
                  <a:ea typeface="DejaVu Sans"/>
                </a:rPr>
                <a:t> </a:t>
              </a:r>
              <a:r>
                <a:rPr lang="en-GB" sz="2800" b="0" u="none" strike="noStrike" dirty="0" err="1">
                  <a:solidFill>
                    <a:srgbClr val="000000"/>
                  </a:solidFill>
                  <a:effectLst/>
                  <a:uFillTx/>
                  <a:latin typeface="Calibri"/>
                  <a:ea typeface="DejaVu Sans"/>
                </a:rPr>
                <a:t>ceva</a:t>
              </a:r>
              <a:r>
                <a:rPr lang="en-GB" sz="2800" b="0" u="none" strike="noStrike" dirty="0">
                  <a:solidFill>
                    <a:srgbClr val="000000"/>
                  </a:solidFill>
                  <a:effectLst/>
                  <a:uFillTx/>
                  <a:latin typeface="Calibri"/>
                  <a:ea typeface="DejaVu Sans"/>
                </a:rPr>
                <a:t> din </a:t>
              </a:r>
              <a:r>
                <a:rPr lang="en-GB" sz="2800" b="0" u="none" strike="noStrike" dirty="0" err="1">
                  <a:solidFill>
                    <a:srgbClr val="000000"/>
                  </a:solidFill>
                  <a:effectLst/>
                  <a:uFillTx/>
                  <a:latin typeface="Calibri"/>
                  <a:ea typeface="DejaVu Sans"/>
                </a:rPr>
                <a:t>ce</a:t>
              </a:r>
              <a:r>
                <a:rPr lang="en-GB" sz="2800" b="0" u="none" strike="noStrike" dirty="0">
                  <a:solidFill>
                    <a:srgbClr val="000000"/>
                  </a:solidFill>
                  <a:effectLst/>
                  <a:uFillTx/>
                  <a:latin typeface="Calibri"/>
                  <a:ea typeface="DejaVu Sans"/>
                </a:rPr>
                <a:t> </a:t>
              </a:r>
              <a:r>
                <a:rPr lang="en-GB" sz="2800" b="0" u="none" strike="noStrike" dirty="0" err="1">
                  <a:solidFill>
                    <a:srgbClr val="000000"/>
                  </a:solidFill>
                  <a:effectLst/>
                  <a:uFillTx/>
                  <a:latin typeface="Calibri"/>
                  <a:ea typeface="DejaVu Sans"/>
                </a:rPr>
                <a:t>ați</a:t>
              </a:r>
              <a:r>
                <a:rPr lang="en-GB" sz="2800" b="0" u="none" strike="noStrike" dirty="0">
                  <a:solidFill>
                    <a:srgbClr val="000000"/>
                  </a:solidFill>
                  <a:effectLst/>
                  <a:uFillTx/>
                  <a:latin typeface="Calibri"/>
                  <a:ea typeface="DejaVu Sans"/>
                </a:rPr>
                <a:t> </a:t>
              </a:r>
              <a:r>
                <a:rPr lang="en-GB" sz="2800" b="0" u="none" strike="noStrike" dirty="0" err="1">
                  <a:solidFill>
                    <a:srgbClr val="000000"/>
                  </a:solidFill>
                  <a:effectLst/>
                  <a:uFillTx/>
                  <a:latin typeface="Calibri"/>
                  <a:ea typeface="DejaVu Sans"/>
                </a:rPr>
                <a:t>aflat</a:t>
              </a:r>
              <a:r>
                <a:rPr lang="en-GB" sz="2800" b="0" u="none" strike="noStrike" dirty="0">
                  <a:solidFill>
                    <a:srgbClr val="000000"/>
                  </a:solidFill>
                  <a:effectLst/>
                  <a:uFillTx/>
                  <a:latin typeface="Calibri"/>
                  <a:ea typeface="DejaVu Sans"/>
                </a:rPr>
                <a:t> </a:t>
              </a:r>
              <a:r>
                <a:rPr lang="en-GB" sz="2800" b="0" u="none" strike="noStrike" dirty="0" err="1">
                  <a:solidFill>
                    <a:srgbClr val="000000"/>
                  </a:solidFill>
                  <a:effectLst/>
                  <a:uFillTx/>
                  <a:latin typeface="Calibri"/>
                  <a:ea typeface="DejaVu Sans"/>
                </a:rPr>
                <a:t>astăzi</a:t>
              </a:r>
              <a:r>
                <a:rPr lang="en-GB" sz="2800" b="0" u="none" strike="noStrike" dirty="0">
                  <a:solidFill>
                    <a:srgbClr val="000000"/>
                  </a:solidFill>
                  <a:effectLst/>
                  <a:uFillTx/>
                  <a:latin typeface="Calibri"/>
                  <a:ea typeface="DejaVu Sans"/>
                </a:rPr>
                <a:t> o </a:t>
              </a:r>
              <a:r>
                <a:rPr lang="en-GB" sz="2800" b="0" u="none" strike="noStrike" dirty="0" err="1">
                  <a:solidFill>
                    <a:srgbClr val="000000"/>
                  </a:solidFill>
                  <a:effectLst/>
                  <a:uFillTx/>
                  <a:latin typeface="Calibri"/>
                  <a:ea typeface="DejaVu Sans"/>
                </a:rPr>
                <a:t>surpriză</a:t>
              </a:r>
              <a:r>
                <a:rPr lang="en-GB" sz="2800" b="0" u="none" strike="noStrike" dirty="0">
                  <a:solidFill>
                    <a:srgbClr val="000000"/>
                  </a:solidFill>
                  <a:effectLst/>
                  <a:uFillTx/>
                  <a:latin typeface="Calibri"/>
                  <a:ea typeface="DejaVu Sans"/>
                </a:rPr>
                <a:t> pentru </a:t>
              </a:r>
              <a:r>
                <a:rPr lang="en-GB" sz="2800" b="0" u="none" strike="noStrike" dirty="0" err="1">
                  <a:solidFill>
                    <a:srgbClr val="000000"/>
                  </a:solidFill>
                  <a:effectLst/>
                  <a:uFillTx/>
                  <a:latin typeface="Calibri"/>
                  <a:ea typeface="DejaVu Sans"/>
                </a:rPr>
                <a:t>voi</a:t>
              </a:r>
              <a:r>
                <a:rPr lang="en-GB" sz="2800" b="0" u="none" strike="noStrike" dirty="0">
                  <a:solidFill>
                    <a:srgbClr val="000000"/>
                  </a:solidFill>
                  <a:effectLst/>
                  <a:uFillTx/>
                  <a:latin typeface="Calibri"/>
                  <a:ea typeface="DejaVu Sans"/>
                </a:rPr>
                <a:t>? </a:t>
              </a:r>
              <a:endParaRPr lang="en-US" sz="2800" b="0" u="none" strike="noStrike" dirty="0">
                <a:solidFill>
                  <a:srgbClr val="000000"/>
                </a:solidFill>
                <a:effectLst/>
                <a:uFillTx/>
                <a:latin typeface="Arial"/>
              </a:endParaRPr>
            </a:p>
            <a:p>
              <a:pPr>
                <a:lnSpc>
                  <a:spcPts val="3498"/>
                </a:lnSpc>
              </a:pPr>
              <a:endParaRPr lang="en-US" sz="2800" b="0" u="none" strike="noStrike" dirty="0">
                <a:solidFill>
                  <a:srgbClr val="000000"/>
                </a:solidFill>
                <a:effectLst/>
                <a:uFillTx/>
                <a:latin typeface="Arial"/>
              </a:endParaRPr>
            </a:p>
            <a:p>
              <a:pPr>
                <a:lnSpc>
                  <a:spcPts val="3498"/>
                </a:lnSpc>
              </a:pPr>
              <a:r>
                <a:rPr lang="en-GB" sz="2800" b="0" u="none" strike="noStrike" dirty="0" err="1">
                  <a:solidFill>
                    <a:srgbClr val="000000"/>
                  </a:solidFill>
                  <a:effectLst/>
                  <a:uFillTx/>
                  <a:latin typeface="Calibri"/>
                  <a:ea typeface="DejaVu Sans"/>
                </a:rPr>
                <a:t>Haideți</a:t>
              </a:r>
              <a:r>
                <a:rPr lang="en-GB" sz="2800" b="0" u="none" strike="noStrike" dirty="0">
                  <a:solidFill>
                    <a:srgbClr val="000000"/>
                  </a:solidFill>
                  <a:effectLst/>
                  <a:uFillTx/>
                  <a:latin typeface="Calibri"/>
                  <a:ea typeface="DejaVu Sans"/>
                </a:rPr>
                <a:t> </a:t>
              </a:r>
              <a:r>
                <a:rPr lang="en-GB" sz="2800" b="0" u="none" strike="noStrike" dirty="0" err="1">
                  <a:solidFill>
                    <a:srgbClr val="000000"/>
                  </a:solidFill>
                  <a:effectLst/>
                  <a:uFillTx/>
                  <a:latin typeface="Calibri"/>
                  <a:ea typeface="DejaVu Sans"/>
                </a:rPr>
                <a:t>să</a:t>
              </a:r>
              <a:r>
                <a:rPr lang="en-GB" sz="2800" b="0" u="none" strike="noStrike" dirty="0">
                  <a:solidFill>
                    <a:srgbClr val="000000"/>
                  </a:solidFill>
                  <a:effectLst/>
                  <a:uFillTx/>
                  <a:latin typeface="Calibri"/>
                  <a:ea typeface="DejaVu Sans"/>
                </a:rPr>
                <a:t> </a:t>
              </a:r>
              <a:r>
                <a:rPr lang="en-GB" sz="2800" b="0" u="none" strike="noStrike" dirty="0" err="1">
                  <a:solidFill>
                    <a:srgbClr val="000000"/>
                  </a:solidFill>
                  <a:effectLst/>
                  <a:uFillTx/>
                  <a:latin typeface="Calibri"/>
                  <a:ea typeface="DejaVu Sans"/>
                </a:rPr>
                <a:t>explorăm</a:t>
              </a:r>
              <a:r>
                <a:rPr lang="en-GB" sz="2800" b="0" u="none" strike="noStrike" dirty="0">
                  <a:solidFill>
                    <a:srgbClr val="000000"/>
                  </a:solidFill>
                  <a:effectLst/>
                  <a:uFillTx/>
                  <a:latin typeface="Calibri"/>
                  <a:ea typeface="DejaVu Sans"/>
                </a:rPr>
                <a:t> </a:t>
              </a:r>
              <a:r>
                <a:rPr lang="en-GB" sz="2800" b="0" u="none" strike="noStrike" dirty="0" err="1">
                  <a:solidFill>
                    <a:srgbClr val="000000"/>
                  </a:solidFill>
                  <a:effectLst/>
                  <a:uFillTx/>
                  <a:latin typeface="Calibri"/>
                  <a:ea typeface="DejaVu Sans"/>
                </a:rPr>
                <a:t>aceste</a:t>
              </a:r>
              <a:r>
                <a:rPr lang="en-GB" sz="2800" b="0" u="none" strike="noStrike" dirty="0">
                  <a:solidFill>
                    <a:srgbClr val="000000"/>
                  </a:solidFill>
                  <a:effectLst/>
                  <a:uFillTx/>
                  <a:latin typeface="Calibri"/>
                  <a:ea typeface="DejaVu Sans"/>
                </a:rPr>
                <a:t> perspective </a:t>
              </a:r>
              <a:r>
                <a:rPr lang="en-GB" sz="2800" b="0" u="none" strike="noStrike" dirty="0" err="1">
                  <a:solidFill>
                    <a:srgbClr val="000000"/>
                  </a:solidFill>
                  <a:effectLst/>
                  <a:uFillTx/>
                  <a:latin typeface="Calibri"/>
                  <a:ea typeface="DejaVu Sans"/>
                </a:rPr>
                <a:t>împreună</a:t>
              </a:r>
              <a:r>
                <a:rPr lang="en-GB" sz="2800" b="0" u="none" strike="noStrike" dirty="0">
                  <a:solidFill>
                    <a:srgbClr val="000000"/>
                  </a:solidFill>
                  <a:effectLst/>
                  <a:uFillTx/>
                  <a:latin typeface="Calibri"/>
                  <a:ea typeface="DejaVu Sans"/>
                </a:rPr>
                <a:t> </a:t>
              </a:r>
              <a:r>
                <a:rPr lang="en-GB" sz="2800" b="0" u="none" strike="noStrike" dirty="0" err="1">
                  <a:solidFill>
                    <a:srgbClr val="000000"/>
                  </a:solidFill>
                  <a:effectLst/>
                  <a:uFillTx/>
                  <a:latin typeface="Calibri"/>
                  <a:ea typeface="DejaVu Sans"/>
                </a:rPr>
                <a:t>în</a:t>
              </a:r>
              <a:r>
                <a:rPr lang="en-GB" sz="2800" b="0" u="none" strike="noStrike" dirty="0">
                  <a:solidFill>
                    <a:srgbClr val="000000"/>
                  </a:solidFill>
                  <a:effectLst/>
                  <a:uFillTx/>
                  <a:latin typeface="Calibri"/>
                  <a:ea typeface="DejaVu Sans"/>
                </a:rPr>
                <a:t> </a:t>
              </a:r>
              <a:r>
                <a:rPr lang="en-GB" sz="2800" b="0" u="none" strike="noStrike" dirty="0" err="1">
                  <a:solidFill>
                    <a:srgbClr val="000000"/>
                  </a:solidFill>
                  <a:effectLst/>
                  <a:uFillTx/>
                  <a:latin typeface="Calibri"/>
                  <a:ea typeface="DejaVu Sans"/>
                </a:rPr>
                <a:t>sesiunea</a:t>
              </a:r>
              <a:r>
                <a:rPr lang="en-GB" sz="2800" b="0" u="none" strike="noStrike" dirty="0">
                  <a:solidFill>
                    <a:srgbClr val="000000"/>
                  </a:solidFill>
                  <a:effectLst/>
                  <a:uFillTx/>
                  <a:latin typeface="Calibri"/>
                  <a:ea typeface="DejaVu Sans"/>
                </a:rPr>
                <a:t> de Q&amp;A.</a:t>
              </a:r>
              <a:endParaRPr lang="en-US" sz="2800" b="0" u="none" strike="noStrike" dirty="0">
                <a:solidFill>
                  <a:srgbClr val="000000"/>
                </a:solidFill>
                <a:effectLst/>
                <a:uFillTx/>
                <a:latin typeface="Arial"/>
              </a:endParaRPr>
            </a:p>
          </p:txBody>
        </p:sp>
        <p:sp>
          <p:nvSpPr>
            <p:cNvPr id="247" name="TextBox 6"/>
            <p:cNvSpPr/>
            <p:nvPr/>
          </p:nvSpPr>
          <p:spPr>
            <a:xfrm>
              <a:off x="11454120" y="540000"/>
              <a:ext cx="5723280" cy="3748680"/>
            </a:xfrm>
            <a:prstGeom prst="rect">
              <a:avLst/>
            </a:prstGeom>
            <a:noFill/>
            <a:ln w="0">
              <a:noFill/>
            </a:ln>
          </p:spPr>
          <p:style>
            <a:lnRef idx="0">
              <a:scrgbClr r="0" g="0" b="0"/>
            </a:lnRef>
            <a:fillRef idx="0">
              <a:scrgbClr r="0" g="0" b="0"/>
            </a:fillRef>
            <a:effectRef idx="0">
              <a:scrgbClr r="0" g="0" b="0"/>
            </a:effectRef>
            <a:fontRef idx="minor"/>
          </p:style>
          <p:txBody>
            <a:bodyPr lIns="0" tIns="0" rIns="0" bIns="0" anchor="t">
              <a:spAutoFit/>
            </a:bodyPr>
            <a:lstStyle/>
            <a:p>
              <a:pPr>
                <a:lnSpc>
                  <a:spcPts val="9839"/>
                </a:lnSpc>
                <a:tabLst>
                  <a:tab pos="0" algn="l"/>
                </a:tabLst>
              </a:pPr>
              <a:r>
                <a:rPr lang="en-US" sz="6000" b="0" u="none" strike="noStrike">
                  <a:solidFill>
                    <a:srgbClr val="0E1411"/>
                  </a:solidFill>
                  <a:effectLst/>
                  <a:uFillTx/>
                  <a:latin typeface="Sedgwick Ave"/>
                  <a:ea typeface="Sedgwick Ave"/>
                </a:rPr>
                <a:t>Vă mulțumim pentru atenție!</a:t>
              </a:r>
              <a:endParaRPr lang="en-US" sz="6000" b="0" u="none" strike="noStrike">
                <a:solidFill>
                  <a:srgbClr val="000000"/>
                </a:solidFill>
                <a:effectLst/>
                <a:uFillTx/>
                <a:latin typeface="Arial"/>
              </a:endParaRPr>
            </a:p>
          </p:txBody>
        </p:sp>
      </p:grpSp>
      <p:pic>
        <p:nvPicPr>
          <p:cNvPr id="249" name="Picture 8" descr="Blue text on a black background  AI-generated content may be incorrect."/>
          <p:cNvPicPr/>
          <p:nvPr/>
        </p:nvPicPr>
        <p:blipFill>
          <a:blip r:embed="rId3"/>
          <a:stretch/>
        </p:blipFill>
        <p:spPr>
          <a:xfrm>
            <a:off x="14495400" y="9542880"/>
            <a:ext cx="3542760" cy="742320"/>
          </a:xfrm>
          <a:prstGeom prst="rect">
            <a:avLst/>
          </a:prstGeom>
          <a:noFill/>
          <a:ln w="0">
            <a:noFill/>
          </a:ln>
        </p:spPr>
      </p:pic>
      <p:pic>
        <p:nvPicPr>
          <p:cNvPr id="2" name="Picture 18">
            <a:extLst>
              <a:ext uri="{FF2B5EF4-FFF2-40B4-BE49-F238E27FC236}">
                <a16:creationId xmlns:a16="http://schemas.microsoft.com/office/drawing/2014/main" id="{A8FC8366-23AA-F6FE-A7DA-DD8593768D2B}"/>
              </a:ext>
            </a:extLst>
          </p:cNvPr>
          <p:cNvPicPr/>
          <p:nvPr/>
        </p:nvPicPr>
        <p:blipFill>
          <a:blip r:embed="rId4"/>
          <a:stretch/>
        </p:blipFill>
        <p:spPr>
          <a:xfrm>
            <a:off x="623880" y="527040"/>
            <a:ext cx="1655280" cy="937800"/>
          </a:xfrm>
          <a:prstGeom prst="rect">
            <a:avLst/>
          </a:prstGeom>
          <a:noFill/>
          <a:ln w="0">
            <a:noFill/>
          </a:ln>
        </p:spPr>
      </p:pic>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a:fillStyleLst>
        <a:solidFill>
          <a:schemeClr val="phClr"/>
        </a:solidFill>
        <a:gradFill>
          <a:gsLst>
            <a:gs pos="0">
              <a:schemeClr val="phClr">
                <a:tint val="50000"/>
              </a:schemeClr>
            </a:gs>
            <a:gs pos="35000">
              <a:schemeClr val="phClr">
                <a:tint val="37000"/>
              </a:schemeClr>
            </a:gs>
            <a:gs pos="100000">
              <a:schemeClr val="phClr">
                <a:tint val="15000"/>
              </a:schemeClr>
            </a:gs>
          </a:gsLst>
          <a:lin ang="16200000" scaled="1"/>
          <a:tileRect/>
        </a:gradFill>
        <a:gradFill>
          <a:gsLst>
            <a:gs pos="0">
              <a:schemeClr val="phClr">
                <a:shade val="51000"/>
              </a:schemeClr>
            </a:gs>
            <a:gs pos="80000">
              <a:schemeClr val="phClr">
                <a:shade val="93000"/>
              </a:schemeClr>
            </a:gs>
            <a:gs pos="100000">
              <a:schemeClr val="phClr">
                <a:shade val="94000"/>
              </a:schemeClr>
            </a:gs>
          </a:gsLst>
          <a:lin ang="16200000" scaled="0"/>
          <a:tileRect/>
        </a:gradFill>
      </a:fillStyleLst>
      <a:lnStyleLst>
        <a:ln w="9525" cap="flat" cmpd="sng" algn="ctr">
          <a:prstDash val="solid"/>
          <a:miter/>
        </a:ln>
        <a:ln w="25400" cap="flat" cmpd="sng" algn="ctr">
          <a:prstDash val="solid"/>
          <a:miter/>
        </a:ln>
        <a:ln w="38100" cap="flat" cmpd="sng" algn="ctr">
          <a:prstDash val="solid"/>
          <a:miter/>
        </a:ln>
      </a:lnStyleLst>
      <a:effectStyleLst>
        <a:effectStyle>
          <a:effectLst/>
        </a:effectStyle>
        <a:effectStyle>
          <a:effectLst/>
        </a:effectStyle>
        <a:effectStyle>
          <a:effectLst/>
        </a:effectStyle>
      </a:effectStyleLst>
      <a:bgFillStyleLst>
        <a:solidFill>
          <a:schemeClr val="phClr"/>
        </a:solidFill>
        <a:gradFill>
          <a:gsLst>
            <a:gs pos="0">
              <a:schemeClr val="phClr">
                <a:tint val="40000"/>
              </a:schemeClr>
            </a:gs>
            <a:gs pos="40000">
              <a:schemeClr val="phClr">
                <a:tint val="45000"/>
                <a:shade val="99000"/>
              </a:schemeClr>
            </a:gs>
            <a:gs pos="100000">
              <a:schemeClr val="phClr">
                <a:shade val="20000"/>
              </a:schemeClr>
            </a:gs>
          </a:gsLst>
          <a:path path="circle">
            <a:fillToRect l="50000" t="-80000" r="50000" b="180000"/>
          </a:path>
          <a:tileRect/>
        </a:gradFill>
        <a:gradFill>
          <a:gsLst>
            <a:gs pos="0">
              <a:schemeClr val="phClr">
                <a:tint val="80000"/>
              </a:schemeClr>
            </a:gs>
            <a:gs pos="100000">
              <a:schemeClr val="phClr">
                <a:shade val="30000"/>
              </a:schemeClr>
            </a:gs>
          </a:gsLst>
          <a:path path="circle">
            <a:fillToRect l="50000" t="50000" r="50000" b="50000"/>
          </a:path>
          <a:tileRect/>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10597</TotalTime>
  <Words>787</Words>
  <Application>Microsoft Office PowerPoint</Application>
  <PresentationFormat>Particularizare</PresentationFormat>
  <Paragraphs>69</Paragraphs>
  <Slides>12</Slides>
  <Notes>0</Notes>
  <HiddenSlides>0</HiddenSlides>
  <MMClips>0</MMClips>
  <ScaleCrop>false</ScaleCrop>
  <HeadingPairs>
    <vt:vector size="6" baseType="variant">
      <vt:variant>
        <vt:lpstr>Fonturi utilizate</vt:lpstr>
      </vt:variant>
      <vt:variant>
        <vt:i4>10</vt:i4>
      </vt:variant>
      <vt:variant>
        <vt:lpstr>Temă</vt:lpstr>
      </vt:variant>
      <vt:variant>
        <vt:i4>1</vt:i4>
      </vt:variant>
      <vt:variant>
        <vt:lpstr>Titluri diapozitive</vt:lpstr>
      </vt:variant>
      <vt:variant>
        <vt:i4>12</vt:i4>
      </vt:variant>
    </vt:vector>
  </HeadingPairs>
  <TitlesOfParts>
    <vt:vector size="23" baseType="lpstr">
      <vt:lpstr>Arial</vt:lpstr>
      <vt:lpstr>Calibri</vt:lpstr>
      <vt:lpstr>Open Sauce</vt:lpstr>
      <vt:lpstr>Open Sauce Medium</vt:lpstr>
      <vt:lpstr>Open Sauce Semi-Bold</vt:lpstr>
      <vt:lpstr>Sedgwick Ave</vt:lpstr>
      <vt:lpstr>Segoe UI Semibold</vt:lpstr>
      <vt:lpstr>Symbol</vt:lpstr>
      <vt:lpstr>Times New Roman</vt:lpstr>
      <vt:lpstr>Wingdings</vt:lpstr>
      <vt:lpstr>Office Theme</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lpstr>Prezentare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 - Drumul Energiei Electrice</dc:title>
  <dc:subject/>
  <dc:creator>MARA</dc:creator>
  <dc:description>Presentation - Drumul Energiei Electrice</dc:description>
  <cp:lastModifiedBy>Cooperativa de Energie</cp:lastModifiedBy>
  <cp:revision>39</cp:revision>
  <dcterms:created xsi:type="dcterms:W3CDTF">2006-08-16T00:00:00Z</dcterms:created>
  <dcterms:modified xsi:type="dcterms:W3CDTF">2026-06-08T09:15:40Z</dcterms:modified>
  <dc:identifier>DAGzySnWGnE</dc:identifier>
  <dc:language>ro-RO</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0x01010046FBD205452B554C84991BBE5A5796F1</vt:lpwstr>
  </property>
  <property fmtid="{D5CDD505-2E9C-101B-9397-08002B2CF9AE}" pid="3" name="PresentationFormat">
    <vt:lpwstr>Custom</vt:lpwstr>
  </property>
  <property fmtid="{D5CDD505-2E9C-101B-9397-08002B2CF9AE}" pid="4" name="Slides">
    <vt:i4>25</vt:i4>
  </property>
</Properties>
</file>